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8" r:id="rId2"/>
    <p:sldId id="285" r:id="rId3"/>
    <p:sldId id="283" r:id="rId4"/>
    <p:sldId id="276" r:id="rId5"/>
  </p:sldIdLst>
  <p:sldSz cx="6858000" cy="9144000" type="letter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st, Greg" initials="FG" lastIdx="3" clrIdx="0">
    <p:extLst>
      <p:ext uri="{19B8F6BF-5375-455C-9EA6-DF929625EA0E}">
        <p15:presenceInfo xmlns:p15="http://schemas.microsoft.com/office/powerpoint/2012/main" userId="S::greg.fast@lcbo.com::e68ba00a-344f-4906-a2f9-23b3a58ec9f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9E4A"/>
    <a:srgbClr val="2F528F"/>
    <a:srgbClr val="DAE3F3"/>
    <a:srgbClr val="FFFF66"/>
    <a:srgbClr val="E8CC2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06BECD-D339-4459-8073-36003AD0F36B}" v="94" dt="2024-08-14T20:11:57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08" y="48"/>
      </p:cViewPr>
      <p:guideLst>
        <p:guide orient="horz" pos="256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dd, Musonda" userId="12441546-bc7e-45ec-bb57-0ade8700ffe1" providerId="ADAL" clId="{C706BECD-D339-4459-8073-36003AD0F36B}"/>
    <pc:docChg chg="undo custSel addSld delSld modSld sldOrd">
      <pc:chgData name="Kidd, Musonda" userId="12441546-bc7e-45ec-bb57-0ade8700ffe1" providerId="ADAL" clId="{C706BECD-D339-4459-8073-36003AD0F36B}" dt="2024-08-15T19:07:17.913" v="1824" actId="6549"/>
      <pc:docMkLst>
        <pc:docMk/>
      </pc:docMkLst>
      <pc:sldChg chg="addSp modSp add mod">
        <pc:chgData name="Kidd, Musonda" userId="12441546-bc7e-45ec-bb57-0ade8700ffe1" providerId="ADAL" clId="{C706BECD-D339-4459-8073-36003AD0F36B}" dt="2024-08-15T18:53:50.452" v="1804" actId="20577"/>
        <pc:sldMkLst>
          <pc:docMk/>
          <pc:sldMk cId="333095906" sldId="268"/>
        </pc:sldMkLst>
        <pc:spChg chg="add mod">
          <ac:chgData name="Kidd, Musonda" userId="12441546-bc7e-45ec-bb57-0ade8700ffe1" providerId="ADAL" clId="{C706BECD-D339-4459-8073-36003AD0F36B}" dt="2024-08-14T19:57:52.263" v="1515" actId="1076"/>
          <ac:spMkLst>
            <pc:docMk/>
            <pc:sldMk cId="333095906" sldId="268"/>
            <ac:spMk id="2" creationId="{3741A63E-CA5B-D9D3-6BC5-1461F7CFFBD8}"/>
          </ac:spMkLst>
        </pc:spChg>
        <pc:spChg chg="mod">
          <ac:chgData name="Kidd, Musonda" userId="12441546-bc7e-45ec-bb57-0ade8700ffe1" providerId="ADAL" clId="{C706BECD-D339-4459-8073-36003AD0F36B}" dt="2024-08-14T19:58:27.164" v="1567" actId="20577"/>
          <ac:spMkLst>
            <pc:docMk/>
            <pc:sldMk cId="333095906" sldId="268"/>
            <ac:spMk id="85" creationId="{B3FBC608-BD5E-461F-9617-E00E49ED9D2E}"/>
          </ac:spMkLst>
        </pc:spChg>
        <pc:spChg chg="mod">
          <ac:chgData name="Kidd, Musonda" userId="12441546-bc7e-45ec-bb57-0ade8700ffe1" providerId="ADAL" clId="{C706BECD-D339-4459-8073-36003AD0F36B}" dt="2024-08-14T19:58:45.347" v="1569" actId="20577"/>
          <ac:spMkLst>
            <pc:docMk/>
            <pc:sldMk cId="333095906" sldId="268"/>
            <ac:spMk id="88" creationId="{E34A0929-CA0F-4A75-B542-F77D030CE5E0}"/>
          </ac:spMkLst>
        </pc:spChg>
        <pc:spChg chg="mod">
          <ac:chgData name="Kidd, Musonda" userId="12441546-bc7e-45ec-bb57-0ade8700ffe1" providerId="ADAL" clId="{C706BECD-D339-4459-8073-36003AD0F36B}" dt="2024-08-15T14:53:40.345" v="1781" actId="20577"/>
          <ac:spMkLst>
            <pc:docMk/>
            <pc:sldMk cId="333095906" sldId="268"/>
            <ac:spMk id="99" creationId="{8104060F-86B7-49D3-AC90-C3BB6432AE97}"/>
          </ac:spMkLst>
        </pc:spChg>
        <pc:spChg chg="mod">
          <ac:chgData name="Kidd, Musonda" userId="12441546-bc7e-45ec-bb57-0ade8700ffe1" providerId="ADAL" clId="{C706BECD-D339-4459-8073-36003AD0F36B}" dt="2024-08-13T15:35:43.364" v="1330" actId="207"/>
          <ac:spMkLst>
            <pc:docMk/>
            <pc:sldMk cId="333095906" sldId="268"/>
            <ac:spMk id="175" creationId="{5B60312C-DC1A-4B0A-8638-6716295D4C90}"/>
          </ac:spMkLst>
        </pc:spChg>
        <pc:spChg chg="mod">
          <ac:chgData name="Kidd, Musonda" userId="12441546-bc7e-45ec-bb57-0ade8700ffe1" providerId="ADAL" clId="{C706BECD-D339-4459-8073-36003AD0F36B}" dt="2024-08-13T15:35:38.422" v="1329" actId="207"/>
          <ac:spMkLst>
            <pc:docMk/>
            <pc:sldMk cId="333095906" sldId="268"/>
            <ac:spMk id="176" creationId="{34247040-51A3-432F-AFD4-2D21864ACB04}"/>
          </ac:spMkLst>
        </pc:spChg>
        <pc:spChg chg="mod">
          <ac:chgData name="Kidd, Musonda" userId="12441546-bc7e-45ec-bb57-0ade8700ffe1" providerId="ADAL" clId="{C706BECD-D339-4459-8073-36003AD0F36B}" dt="2024-08-13T15:35:38.422" v="1329" actId="207"/>
          <ac:spMkLst>
            <pc:docMk/>
            <pc:sldMk cId="333095906" sldId="268"/>
            <ac:spMk id="223" creationId="{8A220601-1728-40A0-8DA5-D1A77AFBE79A}"/>
          </ac:spMkLst>
        </pc:spChg>
        <pc:spChg chg="mod">
          <ac:chgData name="Kidd, Musonda" userId="12441546-bc7e-45ec-bb57-0ade8700ffe1" providerId="ADAL" clId="{C706BECD-D339-4459-8073-36003AD0F36B}" dt="2024-08-15T18:53:50.452" v="1804" actId="20577"/>
          <ac:spMkLst>
            <pc:docMk/>
            <pc:sldMk cId="333095906" sldId="268"/>
            <ac:spMk id="265" creationId="{F77F58E8-3716-4B69-B88B-7350AF0CA2FC}"/>
          </ac:spMkLst>
        </pc:spChg>
        <pc:cxnChg chg="mod">
          <ac:chgData name="Kidd, Musonda" userId="12441546-bc7e-45ec-bb57-0ade8700ffe1" providerId="ADAL" clId="{C706BECD-D339-4459-8073-36003AD0F36B}" dt="2024-08-13T20:44:24.975" v="1407" actId="14100"/>
          <ac:cxnSpMkLst>
            <pc:docMk/>
            <pc:sldMk cId="333095906" sldId="268"/>
            <ac:cxnSpMk id="63" creationId="{6AA3F8C1-FA64-441E-BAC7-F429236D8ABC}"/>
          </ac:cxnSpMkLst>
        </pc:cxnChg>
      </pc:sldChg>
      <pc:sldChg chg="modSp mod ord">
        <pc:chgData name="Kidd, Musonda" userId="12441546-bc7e-45ec-bb57-0ade8700ffe1" providerId="ADAL" clId="{C706BECD-D339-4459-8073-36003AD0F36B}" dt="2024-08-15T18:54:09.326" v="1822" actId="6549"/>
        <pc:sldMkLst>
          <pc:docMk/>
          <pc:sldMk cId="2917937044" sldId="276"/>
        </pc:sldMkLst>
        <pc:spChg chg="mod">
          <ac:chgData name="Kidd, Musonda" userId="12441546-bc7e-45ec-bb57-0ade8700ffe1" providerId="ADAL" clId="{C706BECD-D339-4459-8073-36003AD0F36B}" dt="2024-08-13T15:37:40.941" v="1386" actId="6549"/>
          <ac:spMkLst>
            <pc:docMk/>
            <pc:sldMk cId="2917937044" sldId="276"/>
            <ac:spMk id="3" creationId="{7A54AD70-FA72-4980-A490-520F1F5A04DB}"/>
          </ac:spMkLst>
        </pc:spChg>
        <pc:spChg chg="mod">
          <ac:chgData name="Kidd, Musonda" userId="12441546-bc7e-45ec-bb57-0ade8700ffe1" providerId="ADAL" clId="{C706BECD-D339-4459-8073-36003AD0F36B}" dt="2024-08-13T15:37:37.018" v="1385" actId="6549"/>
          <ac:spMkLst>
            <pc:docMk/>
            <pc:sldMk cId="2917937044" sldId="276"/>
            <ac:spMk id="6" creationId="{A520748D-3717-4CA1-9631-971925BA240D}"/>
          </ac:spMkLst>
        </pc:spChg>
        <pc:spChg chg="mod">
          <ac:chgData name="Kidd, Musonda" userId="12441546-bc7e-45ec-bb57-0ade8700ffe1" providerId="ADAL" clId="{C706BECD-D339-4459-8073-36003AD0F36B}" dt="2024-08-13T15:37:24.934" v="1383" actId="6549"/>
          <ac:spMkLst>
            <pc:docMk/>
            <pc:sldMk cId="2917937044" sldId="276"/>
            <ac:spMk id="11" creationId="{67DDF867-83EC-4D3F-A52A-4D8698E90697}"/>
          </ac:spMkLst>
        </pc:spChg>
        <pc:spChg chg="mod">
          <ac:chgData name="Kidd, Musonda" userId="12441546-bc7e-45ec-bb57-0ade8700ffe1" providerId="ADAL" clId="{C706BECD-D339-4459-8073-36003AD0F36B}" dt="2024-08-13T15:37:29.327" v="1384" actId="6549"/>
          <ac:spMkLst>
            <pc:docMk/>
            <pc:sldMk cId="2917937044" sldId="276"/>
            <ac:spMk id="20" creationId="{C4ADE86C-9A4D-4A1D-849E-D84B9E8BEDD4}"/>
          </ac:spMkLst>
        </pc:spChg>
        <pc:spChg chg="mod">
          <ac:chgData name="Kidd, Musonda" userId="12441546-bc7e-45ec-bb57-0ade8700ffe1" providerId="ADAL" clId="{C706BECD-D339-4459-8073-36003AD0F36B}" dt="2024-08-15T18:54:09.326" v="1822" actId="6549"/>
          <ac:spMkLst>
            <pc:docMk/>
            <pc:sldMk cId="2917937044" sldId="276"/>
            <ac:spMk id="21" creationId="{E5C8B4AA-B2FE-4FA0-AA62-052C24F6A490}"/>
          </ac:spMkLst>
        </pc:spChg>
      </pc:sldChg>
      <pc:sldChg chg="modSp del mod">
        <pc:chgData name="Kidd, Musonda" userId="12441546-bc7e-45ec-bb57-0ade8700ffe1" providerId="ADAL" clId="{C706BECD-D339-4459-8073-36003AD0F36B}" dt="2024-08-13T15:36:50.445" v="1379" actId="47"/>
        <pc:sldMkLst>
          <pc:docMk/>
          <pc:sldMk cId="3037941776" sldId="280"/>
        </pc:sldMkLst>
        <pc:spChg chg="mod">
          <ac:chgData name="Kidd, Musonda" userId="12441546-bc7e-45ec-bb57-0ade8700ffe1" providerId="ADAL" clId="{C706BECD-D339-4459-8073-36003AD0F36B}" dt="2024-08-12T18:43:31.395" v="118" actId="6549"/>
          <ac:spMkLst>
            <pc:docMk/>
            <pc:sldMk cId="3037941776" sldId="280"/>
            <ac:spMk id="2" creationId="{EFDE528A-1D20-052D-F678-398B3FBA6759}"/>
          </ac:spMkLst>
        </pc:spChg>
      </pc:sldChg>
      <pc:sldChg chg="modSp del mod">
        <pc:chgData name="Kidd, Musonda" userId="12441546-bc7e-45ec-bb57-0ade8700ffe1" providerId="ADAL" clId="{C706BECD-D339-4459-8073-36003AD0F36B}" dt="2024-08-12T18:50:05.539" v="303" actId="47"/>
        <pc:sldMkLst>
          <pc:docMk/>
          <pc:sldMk cId="1216133968" sldId="281"/>
        </pc:sldMkLst>
        <pc:spChg chg="mod">
          <ac:chgData name="Kidd, Musonda" userId="12441546-bc7e-45ec-bb57-0ade8700ffe1" providerId="ADAL" clId="{C706BECD-D339-4459-8073-36003AD0F36B}" dt="2024-08-12T18:44:08.632" v="194" actId="20577"/>
          <ac:spMkLst>
            <pc:docMk/>
            <pc:sldMk cId="1216133968" sldId="281"/>
            <ac:spMk id="2" creationId="{7965C6A7-5EF4-678B-FDD8-E6881DCA5449}"/>
          </ac:spMkLst>
        </pc:spChg>
        <pc:spChg chg="mod">
          <ac:chgData name="Kidd, Musonda" userId="12441546-bc7e-45ec-bb57-0ade8700ffe1" providerId="ADAL" clId="{C706BECD-D339-4459-8073-36003AD0F36B}" dt="2024-08-12T18:45:42.059" v="290" actId="6549"/>
          <ac:spMkLst>
            <pc:docMk/>
            <pc:sldMk cId="1216133968" sldId="281"/>
            <ac:spMk id="5" creationId="{6E9F2211-E65B-67AA-653F-0354FDE11B22}"/>
          </ac:spMkLst>
        </pc:spChg>
      </pc:sldChg>
      <pc:sldChg chg="modSp mod">
        <pc:chgData name="Kidd, Musonda" userId="12441546-bc7e-45ec-bb57-0ade8700ffe1" providerId="ADAL" clId="{C706BECD-D339-4459-8073-36003AD0F36B}" dt="2024-08-12T18:44:16.620" v="203" actId="20577"/>
        <pc:sldMkLst>
          <pc:docMk/>
          <pc:sldMk cId="3900666196" sldId="283"/>
        </pc:sldMkLst>
        <pc:spChg chg="mod">
          <ac:chgData name="Kidd, Musonda" userId="12441546-bc7e-45ec-bb57-0ade8700ffe1" providerId="ADAL" clId="{C706BECD-D339-4459-8073-36003AD0F36B}" dt="2024-08-12T18:44:16.620" v="203" actId="20577"/>
          <ac:spMkLst>
            <pc:docMk/>
            <pc:sldMk cId="3900666196" sldId="283"/>
            <ac:spMk id="31" creationId="{22C71B3D-F37F-40D9-815E-79B657EF1538}"/>
          </ac:spMkLst>
        </pc:spChg>
      </pc:sldChg>
      <pc:sldChg chg="addSp delSp modSp add del mod">
        <pc:chgData name="Kidd, Musonda" userId="12441546-bc7e-45ec-bb57-0ade8700ffe1" providerId="ADAL" clId="{C706BECD-D339-4459-8073-36003AD0F36B}" dt="2024-08-13T15:34:59.741" v="1325" actId="47"/>
        <pc:sldMkLst>
          <pc:docMk/>
          <pc:sldMk cId="932267541" sldId="284"/>
        </pc:sldMkLst>
        <pc:spChg chg="add mod">
          <ac:chgData name="Kidd, Musonda" userId="12441546-bc7e-45ec-bb57-0ade8700ffe1" providerId="ADAL" clId="{C706BECD-D339-4459-8073-36003AD0F36B}" dt="2024-08-13T14:48:12.623" v="327" actId="1076"/>
          <ac:spMkLst>
            <pc:docMk/>
            <pc:sldMk cId="932267541" sldId="284"/>
            <ac:spMk id="4" creationId="{DDC8C1B9-8195-1B5D-742B-17F9A027E6B9}"/>
          </ac:spMkLst>
        </pc:spChg>
        <pc:spChg chg="add mod">
          <ac:chgData name="Kidd, Musonda" userId="12441546-bc7e-45ec-bb57-0ade8700ffe1" providerId="ADAL" clId="{C706BECD-D339-4459-8073-36003AD0F36B}" dt="2024-08-13T14:51:25.574" v="388" actId="1035"/>
          <ac:spMkLst>
            <pc:docMk/>
            <pc:sldMk cId="932267541" sldId="284"/>
            <ac:spMk id="10" creationId="{10DCE1C4-A743-7C8A-5431-602A123E807B}"/>
          </ac:spMkLst>
        </pc:spChg>
        <pc:spChg chg="del mod">
          <ac:chgData name="Kidd, Musonda" userId="12441546-bc7e-45ec-bb57-0ade8700ffe1" providerId="ADAL" clId="{C706BECD-D339-4459-8073-36003AD0F36B}" dt="2024-08-13T14:48:21.013" v="329" actId="478"/>
          <ac:spMkLst>
            <pc:docMk/>
            <pc:sldMk cId="932267541" sldId="284"/>
            <ac:spMk id="13" creationId="{B25B0205-9DB8-4F55-AF9C-766EF6D7E6E9}"/>
          </ac:spMkLst>
        </pc:spChg>
        <pc:spChg chg="del">
          <ac:chgData name="Kidd, Musonda" userId="12441546-bc7e-45ec-bb57-0ade8700ffe1" providerId="ADAL" clId="{C706BECD-D339-4459-8073-36003AD0F36B}" dt="2024-08-13T14:49:13.679" v="354" actId="478"/>
          <ac:spMkLst>
            <pc:docMk/>
            <pc:sldMk cId="932267541" sldId="284"/>
            <ac:spMk id="19" creationId="{F7C9F3B3-D791-4112-A187-0CDC3392ABB9}"/>
          </ac:spMkLst>
        </pc:spChg>
        <pc:spChg chg="del">
          <ac:chgData name="Kidd, Musonda" userId="12441546-bc7e-45ec-bb57-0ade8700ffe1" providerId="ADAL" clId="{C706BECD-D339-4459-8073-36003AD0F36B}" dt="2024-08-13T14:49:11.998" v="353" actId="478"/>
          <ac:spMkLst>
            <pc:docMk/>
            <pc:sldMk cId="932267541" sldId="284"/>
            <ac:spMk id="25" creationId="{6471F02A-31A2-4766-8BED-41C07A1F6883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0" creationId="{3F335676-B7DF-4594-AC5F-8871F4E792E9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1" creationId="{97C0169C-448E-48B4-A8D2-9D8FC12E52E3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2" creationId="{484A2BD8-6B32-4DB1-A693-FDA89B6EF315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3" creationId="{4821E897-5CF3-46F1-8469-BF335C42D4F5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4" creationId="{6C15291C-2B36-4635-8B25-88C7A94B8485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5" creationId="{8EA4C86C-E582-4A71-A536-C57B5908B288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6" creationId="{D36076F8-64B5-414E-B996-50858F82F149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7" creationId="{BDE7835D-2AE2-40C4-8B63-E9CF76306813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8" creationId="{69EC48EC-8968-4673-8550-F8FA2E6B7E13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39" creationId="{0DA2CC45-5D03-40AC-BC50-F511FF7100BD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40" creationId="{ABBD37B1-55B6-41BB-8F8A-81ADC21E9AE3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41" creationId="{CD0F60E0-0CA5-49BC-ACC2-5A83916D5F38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42" creationId="{382BB8D2-64FF-418D-AA75-1B0403625EB7}"/>
          </ac:spMkLst>
        </pc:spChg>
        <pc:spChg chg="del">
          <ac:chgData name="Kidd, Musonda" userId="12441546-bc7e-45ec-bb57-0ade8700ffe1" providerId="ADAL" clId="{C706BECD-D339-4459-8073-36003AD0F36B}" dt="2024-08-13T14:48:22.362" v="330" actId="478"/>
          <ac:spMkLst>
            <pc:docMk/>
            <pc:sldMk cId="932267541" sldId="284"/>
            <ac:spMk id="70" creationId="{DF7B2C0F-4980-4AEF-BB52-1967174977A4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80" creationId="{B7A4D2A2-1390-47D2-B4C3-1BFAA835D7F0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81" creationId="{4CA19528-3959-4B89-97DA-2C9EC1031AE9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82" creationId="{11CB6612-9D57-4584-B79A-17F2ED02FC24}"/>
          </ac:spMkLst>
        </pc:spChg>
        <pc:spChg chg="del">
          <ac:chgData name="Kidd, Musonda" userId="12441546-bc7e-45ec-bb57-0ade8700ffe1" providerId="ADAL" clId="{C706BECD-D339-4459-8073-36003AD0F36B}" dt="2024-08-13T14:49:14.767" v="355" actId="478"/>
          <ac:spMkLst>
            <pc:docMk/>
            <pc:sldMk cId="932267541" sldId="284"/>
            <ac:spMk id="83" creationId="{0547184B-CB3A-4748-95A9-CC7F74C9B6B4}"/>
          </ac:spMkLst>
        </pc:spChg>
        <pc:spChg chg="mod">
          <ac:chgData name="Kidd, Musonda" userId="12441546-bc7e-45ec-bb57-0ade8700ffe1" providerId="ADAL" clId="{C706BECD-D339-4459-8073-36003AD0F36B}" dt="2024-08-13T14:49:25.395" v="369" actId="20577"/>
          <ac:spMkLst>
            <pc:docMk/>
            <pc:sldMk cId="932267541" sldId="284"/>
            <ac:spMk id="86" creationId="{3DDC8B94-B424-4457-AED6-77490842773A}"/>
          </ac:spMkLst>
        </pc:spChg>
        <pc:spChg chg="del">
          <ac:chgData name="Kidd, Musonda" userId="12441546-bc7e-45ec-bb57-0ade8700ffe1" providerId="ADAL" clId="{C706BECD-D339-4459-8073-36003AD0F36B}" dt="2024-08-13T14:49:07.692" v="348" actId="478"/>
          <ac:spMkLst>
            <pc:docMk/>
            <pc:sldMk cId="932267541" sldId="284"/>
            <ac:spMk id="87" creationId="{7D2F2433-8CEA-4A81-8813-3AB67730369C}"/>
          </ac:spMkLst>
        </pc:spChg>
        <pc:spChg chg="del">
          <ac:chgData name="Kidd, Musonda" userId="12441546-bc7e-45ec-bb57-0ade8700ffe1" providerId="ADAL" clId="{C706BECD-D339-4459-8073-36003AD0F36B}" dt="2024-08-13T14:50:07.279" v="372" actId="478"/>
          <ac:spMkLst>
            <pc:docMk/>
            <pc:sldMk cId="932267541" sldId="284"/>
            <ac:spMk id="88" creationId="{E34A0929-CA0F-4A75-B542-F77D030CE5E0}"/>
          </ac:spMkLst>
        </pc:spChg>
        <pc:spChg chg="del">
          <ac:chgData name="Kidd, Musonda" userId="12441546-bc7e-45ec-bb57-0ade8700ffe1" providerId="ADAL" clId="{C706BECD-D339-4459-8073-36003AD0F36B}" dt="2024-08-13T14:52:04.967" v="399" actId="478"/>
          <ac:spMkLst>
            <pc:docMk/>
            <pc:sldMk cId="932267541" sldId="284"/>
            <ac:spMk id="89" creationId="{0904BBC8-9FEF-48F7-931A-BE17A0CD39A4}"/>
          </ac:spMkLst>
        </pc:spChg>
        <pc:spChg chg="mod">
          <ac:chgData name="Kidd, Musonda" userId="12441546-bc7e-45ec-bb57-0ade8700ffe1" providerId="ADAL" clId="{C706BECD-D339-4459-8073-36003AD0F36B}" dt="2024-08-13T14:48:52.839" v="347" actId="20577"/>
          <ac:spMkLst>
            <pc:docMk/>
            <pc:sldMk cId="932267541" sldId="284"/>
            <ac:spMk id="91" creationId="{D6E618C2-3C10-4A04-82B9-A0B19F5C124E}"/>
          </ac:spMkLst>
        </pc:spChg>
        <pc:spChg chg="add del mod">
          <ac:chgData name="Kidd, Musonda" userId="12441546-bc7e-45ec-bb57-0ade8700ffe1" providerId="ADAL" clId="{C706BECD-D339-4459-8073-36003AD0F36B}" dt="2024-08-13T14:51:51.884" v="396" actId="1076"/>
          <ac:spMkLst>
            <pc:docMk/>
            <pc:sldMk cId="932267541" sldId="284"/>
            <ac:spMk id="95" creationId="{064882BF-59E2-4013-835F-F0DA0635E922}"/>
          </ac:spMkLst>
        </pc:spChg>
        <pc:spChg chg="del">
          <ac:chgData name="Kidd, Musonda" userId="12441546-bc7e-45ec-bb57-0ade8700ffe1" providerId="ADAL" clId="{C706BECD-D339-4459-8073-36003AD0F36B}" dt="2024-08-13T14:49:07.692" v="348" actId="478"/>
          <ac:spMkLst>
            <pc:docMk/>
            <pc:sldMk cId="932267541" sldId="284"/>
            <ac:spMk id="97" creationId="{4E04848B-7A29-49A0-97A9-AE550C8C4935}"/>
          </ac:spMkLst>
        </pc:spChg>
        <pc:spChg chg="mod">
          <ac:chgData name="Kidd, Musonda" userId="12441546-bc7e-45ec-bb57-0ade8700ffe1" providerId="ADAL" clId="{C706BECD-D339-4459-8073-36003AD0F36B}" dt="2024-08-13T14:47:56.254" v="323" actId="6549"/>
          <ac:spMkLst>
            <pc:docMk/>
            <pc:sldMk cId="932267541" sldId="284"/>
            <ac:spMk id="99" creationId="{8104060F-86B7-49D3-AC90-C3BB6432AE97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103" creationId="{FDF93542-AA22-45E7-B91F-C5F49759C525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104" creationId="{458AF505-13E8-4931-A2D3-55B3EC213171}"/>
          </ac:spMkLst>
        </pc:spChg>
        <pc:spChg chg="mod">
          <ac:chgData name="Kidd, Musonda" userId="12441546-bc7e-45ec-bb57-0ade8700ffe1" providerId="ADAL" clId="{C706BECD-D339-4459-8073-36003AD0F36B}" dt="2024-08-13T14:50:02.479" v="370" actId="207"/>
          <ac:spMkLst>
            <pc:docMk/>
            <pc:sldMk cId="932267541" sldId="284"/>
            <ac:spMk id="108" creationId="{DC4F6A78-82BB-4523-B250-81FB9341CABA}"/>
          </ac:spMkLst>
        </pc:spChg>
        <pc:spChg chg="del">
          <ac:chgData name="Kidd, Musonda" userId="12441546-bc7e-45ec-bb57-0ade8700ffe1" providerId="ADAL" clId="{C706BECD-D339-4459-8073-36003AD0F36B}" dt="2024-08-13T14:51:42.416" v="391" actId="478"/>
          <ac:spMkLst>
            <pc:docMk/>
            <pc:sldMk cId="932267541" sldId="284"/>
            <ac:spMk id="200" creationId="{E4A1F1BC-FD22-49F2-BCDE-643304D1ADC1}"/>
          </ac:spMkLst>
        </pc:spChg>
        <pc:spChg chg="mod">
          <ac:chgData name="Kidd, Musonda" userId="12441546-bc7e-45ec-bb57-0ade8700ffe1" providerId="ADAL" clId="{C706BECD-D339-4459-8073-36003AD0F36B}" dt="2024-08-12T18:50:12.362" v="306" actId="20577"/>
          <ac:spMkLst>
            <pc:docMk/>
            <pc:sldMk cId="932267541" sldId="284"/>
            <ac:spMk id="265" creationId="{F77F58E8-3716-4B69-B88B-7350AF0CA2FC}"/>
          </ac:spMkLst>
        </pc:spChg>
        <pc:spChg chg="del">
          <ac:chgData name="Kidd, Musonda" userId="12441546-bc7e-45ec-bb57-0ade8700ffe1" providerId="ADAL" clId="{C706BECD-D339-4459-8073-36003AD0F36B}" dt="2024-08-13T14:50:07.279" v="372" actId="478"/>
          <ac:spMkLst>
            <pc:docMk/>
            <pc:sldMk cId="932267541" sldId="284"/>
            <ac:spMk id="1044" creationId="{24D76D85-9CE0-4432-988B-1FCC0102939F}"/>
          </ac:spMkLst>
        </pc:spChg>
        <pc:picChg chg="add del mod">
          <ac:chgData name="Kidd, Musonda" userId="12441546-bc7e-45ec-bb57-0ade8700ffe1" providerId="ADAL" clId="{C706BECD-D339-4459-8073-36003AD0F36B}" dt="2024-08-13T14:51:58.634" v="398" actId="478"/>
          <ac:picMkLst>
            <pc:docMk/>
            <pc:sldMk cId="932267541" sldId="284"/>
            <ac:picMk id="2" creationId="{EB11FF55-76CB-8DC6-BB5F-D30025D8059E}"/>
          </ac:picMkLst>
        </pc:picChg>
        <pc:picChg chg="add mod">
          <ac:chgData name="Kidd, Musonda" userId="12441546-bc7e-45ec-bb57-0ade8700ffe1" providerId="ADAL" clId="{C706BECD-D339-4459-8073-36003AD0F36B}" dt="2024-08-13T14:53:29.831" v="402" actId="1076"/>
          <ac:picMkLst>
            <pc:docMk/>
            <pc:sldMk cId="932267541" sldId="284"/>
            <ac:picMk id="14" creationId="{F0942B6E-005C-AC89-A7C0-5B48A9E0F193}"/>
          </ac:picMkLst>
        </pc:picChg>
        <pc:cxnChg chg="add mod">
          <ac:chgData name="Kidd, Musonda" userId="12441546-bc7e-45ec-bb57-0ade8700ffe1" providerId="ADAL" clId="{C706BECD-D339-4459-8073-36003AD0F36B}" dt="2024-08-13T14:48:39.411" v="332" actId="1076"/>
          <ac:cxnSpMkLst>
            <pc:docMk/>
            <pc:sldMk cId="932267541" sldId="284"/>
            <ac:cxnSpMk id="8" creationId="{5117EE6E-8A88-2D71-05A8-628212D0E085}"/>
          </ac:cxnSpMkLst>
        </pc:cxnChg>
        <pc:cxnChg chg="add mod">
          <ac:chgData name="Kidd, Musonda" userId="12441546-bc7e-45ec-bb57-0ade8700ffe1" providerId="ADAL" clId="{C706BECD-D339-4459-8073-36003AD0F36B}" dt="2024-08-13T14:48:39.411" v="332" actId="1076"/>
          <ac:cxnSpMkLst>
            <pc:docMk/>
            <pc:sldMk cId="932267541" sldId="284"/>
            <ac:cxnSpMk id="9" creationId="{EF115416-4864-F1F5-0A93-6B38B89D35F9}"/>
          </ac:cxnSpMkLst>
        </pc:cxnChg>
        <pc:cxnChg chg="del">
          <ac:chgData name="Kidd, Musonda" userId="12441546-bc7e-45ec-bb57-0ade8700ffe1" providerId="ADAL" clId="{C706BECD-D339-4459-8073-36003AD0F36B}" dt="2024-08-13T14:49:09.813" v="350" actId="478"/>
          <ac:cxnSpMkLst>
            <pc:docMk/>
            <pc:sldMk cId="932267541" sldId="284"/>
            <ac:cxnSpMk id="15" creationId="{F0BFA73C-5F3C-42B5-B821-F6CBBC012244}"/>
          </ac:cxnSpMkLst>
        </pc:cxnChg>
        <pc:cxnChg chg="del">
          <ac:chgData name="Kidd, Musonda" userId="12441546-bc7e-45ec-bb57-0ade8700ffe1" providerId="ADAL" clId="{C706BECD-D339-4459-8073-36003AD0F36B}" dt="2024-08-13T14:51:41.517" v="390" actId="478"/>
          <ac:cxnSpMkLst>
            <pc:docMk/>
            <pc:sldMk cId="932267541" sldId="284"/>
            <ac:cxnSpMk id="23" creationId="{4C74E13A-15BF-4281-AE09-FC79B2AC2CC4}"/>
          </ac:cxnSpMkLst>
        </pc:cxnChg>
        <pc:cxnChg chg="del">
          <ac:chgData name="Kidd, Musonda" userId="12441546-bc7e-45ec-bb57-0ade8700ffe1" providerId="ADAL" clId="{C706BECD-D339-4459-8073-36003AD0F36B}" dt="2024-08-13T14:51:40.605" v="389" actId="478"/>
          <ac:cxnSpMkLst>
            <pc:docMk/>
            <pc:sldMk cId="932267541" sldId="284"/>
            <ac:cxnSpMk id="60" creationId="{E79201F6-8F8F-4C0B-9763-4FD2D1176628}"/>
          </ac:cxnSpMkLst>
        </pc:cxnChg>
        <pc:cxnChg chg="del">
          <ac:chgData name="Kidd, Musonda" userId="12441546-bc7e-45ec-bb57-0ade8700ffe1" providerId="ADAL" clId="{C706BECD-D339-4459-8073-36003AD0F36B}" dt="2024-08-13T14:51:48.688" v="395" actId="478"/>
          <ac:cxnSpMkLst>
            <pc:docMk/>
            <pc:sldMk cId="932267541" sldId="284"/>
            <ac:cxnSpMk id="71" creationId="{70C062CF-C150-4372-975F-B461FD88EBB3}"/>
          </ac:cxnSpMkLst>
        </pc:cxnChg>
        <pc:cxnChg chg="del">
          <ac:chgData name="Kidd, Musonda" userId="12441546-bc7e-45ec-bb57-0ade8700ffe1" providerId="ADAL" clId="{C706BECD-D339-4459-8073-36003AD0F36B}" dt="2024-08-13T14:51:52.670" v="397" actId="478"/>
          <ac:cxnSpMkLst>
            <pc:docMk/>
            <pc:sldMk cId="932267541" sldId="284"/>
            <ac:cxnSpMk id="73" creationId="{86E0F9DF-2B03-4E08-BAC2-956C45F7D9D3}"/>
          </ac:cxnSpMkLst>
        </pc:cxnChg>
        <pc:cxnChg chg="del">
          <ac:chgData name="Kidd, Musonda" userId="12441546-bc7e-45ec-bb57-0ade8700ffe1" providerId="ADAL" clId="{C706BECD-D339-4459-8073-36003AD0F36B}" dt="2024-08-13T14:51:46.546" v="394" actId="478"/>
          <ac:cxnSpMkLst>
            <pc:docMk/>
            <pc:sldMk cId="932267541" sldId="284"/>
            <ac:cxnSpMk id="75" creationId="{D419A887-6890-4FF0-999D-50EF44450C22}"/>
          </ac:cxnSpMkLst>
        </pc:cxnChg>
        <pc:cxnChg chg="del">
          <ac:chgData name="Kidd, Musonda" userId="12441546-bc7e-45ec-bb57-0ade8700ffe1" providerId="ADAL" clId="{C706BECD-D339-4459-8073-36003AD0F36B}" dt="2024-08-13T14:49:10.568" v="351" actId="478"/>
          <ac:cxnSpMkLst>
            <pc:docMk/>
            <pc:sldMk cId="932267541" sldId="284"/>
            <ac:cxnSpMk id="100" creationId="{C32E7067-9C1B-42AB-9707-2B8114AF2E53}"/>
          </ac:cxnSpMkLst>
        </pc:cxnChg>
        <pc:cxnChg chg="del">
          <ac:chgData name="Kidd, Musonda" userId="12441546-bc7e-45ec-bb57-0ade8700ffe1" providerId="ADAL" clId="{C706BECD-D339-4459-8073-36003AD0F36B}" dt="2024-08-13T14:49:08.855" v="349" actId="478"/>
          <ac:cxnSpMkLst>
            <pc:docMk/>
            <pc:sldMk cId="932267541" sldId="284"/>
            <ac:cxnSpMk id="102" creationId="{78EE6CE1-1CCE-4572-9C46-723CCCBCAEF6}"/>
          </ac:cxnSpMkLst>
        </pc:cxnChg>
        <pc:cxnChg chg="del">
          <ac:chgData name="Kidd, Musonda" userId="12441546-bc7e-45ec-bb57-0ade8700ffe1" providerId="ADAL" clId="{C706BECD-D339-4459-8073-36003AD0F36B}" dt="2024-08-13T14:49:11.180" v="352" actId="478"/>
          <ac:cxnSpMkLst>
            <pc:docMk/>
            <pc:sldMk cId="932267541" sldId="284"/>
            <ac:cxnSpMk id="105" creationId="{9F80CE93-7B4E-42C8-AF7F-0AA6290720FD}"/>
          </ac:cxnSpMkLst>
        </pc:cxnChg>
      </pc:sldChg>
      <pc:sldChg chg="addSp delSp modSp add del mod">
        <pc:chgData name="Kidd, Musonda" userId="12441546-bc7e-45ec-bb57-0ade8700ffe1" providerId="ADAL" clId="{C706BECD-D339-4459-8073-36003AD0F36B}" dt="2024-08-12T18:50:00.338" v="302" actId="47"/>
        <pc:sldMkLst>
          <pc:docMk/>
          <pc:sldMk cId="2410212989" sldId="284"/>
        </pc:sldMkLst>
        <pc:spChg chg="mod">
          <ac:chgData name="Kidd, Musonda" userId="12441546-bc7e-45ec-bb57-0ade8700ffe1" providerId="ADAL" clId="{C706BECD-D339-4459-8073-36003AD0F36B}" dt="2024-08-12T18:44:34.473" v="206" actId="20577"/>
          <ac:spMkLst>
            <pc:docMk/>
            <pc:sldMk cId="2410212989" sldId="284"/>
            <ac:spMk id="2" creationId="{7965C6A7-5EF4-678B-FDD8-E6881DCA5449}"/>
          </ac:spMkLst>
        </pc:spChg>
        <pc:spChg chg="del">
          <ac:chgData name="Kidd, Musonda" userId="12441546-bc7e-45ec-bb57-0ade8700ffe1" providerId="ADAL" clId="{C706BECD-D339-4459-8073-36003AD0F36B}" dt="2024-08-12T18:44:51.479" v="207" actId="478"/>
          <ac:spMkLst>
            <pc:docMk/>
            <pc:sldMk cId="2410212989" sldId="284"/>
            <ac:spMk id="5" creationId="{6E9F2211-E65B-67AA-653F-0354FDE11B22}"/>
          </ac:spMkLst>
        </pc:spChg>
        <pc:spChg chg="add mod">
          <ac:chgData name="Kidd, Musonda" userId="12441546-bc7e-45ec-bb57-0ade8700ffe1" providerId="ADAL" clId="{C706BECD-D339-4459-8073-36003AD0F36B}" dt="2024-08-12T18:46:19.201" v="299" actId="108"/>
          <ac:spMkLst>
            <pc:docMk/>
            <pc:sldMk cId="2410212989" sldId="284"/>
            <ac:spMk id="6" creationId="{049A7850-40A2-0D48-2202-E80B77B79E69}"/>
          </ac:spMkLst>
        </pc:spChg>
      </pc:sldChg>
      <pc:sldChg chg="addSp delSp modSp add mod">
        <pc:chgData name="Kidd, Musonda" userId="12441546-bc7e-45ec-bb57-0ade8700ffe1" providerId="ADAL" clId="{C706BECD-D339-4459-8073-36003AD0F36B}" dt="2024-08-15T19:07:17.913" v="1824" actId="6549"/>
        <pc:sldMkLst>
          <pc:docMk/>
          <pc:sldMk cId="633572828" sldId="285"/>
        </pc:sldMkLst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4" creationId="{DDC8C1B9-8195-1B5D-742B-17F9A027E6B9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5" creationId="{A4A88519-0E4E-46E2-8F0B-02F406F4F7F8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6" creationId="{2204E8A3-AAA4-03D5-876F-4AF134FD7033}"/>
          </ac:spMkLst>
        </pc:spChg>
        <pc:spChg chg="add del mod">
          <ac:chgData name="Kidd, Musonda" userId="12441546-bc7e-45ec-bb57-0ade8700ffe1" providerId="ADAL" clId="{C706BECD-D339-4459-8073-36003AD0F36B}" dt="2024-08-14T19:22:08.003" v="1461" actId="478"/>
          <ac:spMkLst>
            <pc:docMk/>
            <pc:sldMk cId="633572828" sldId="285"/>
            <ac:spMk id="6" creationId="{2DA9E221-EF63-8B88-E415-57BBC5CF8D6C}"/>
          </ac:spMkLst>
        </pc:spChg>
        <pc:spChg chg="del mod">
          <ac:chgData name="Kidd, Musonda" userId="12441546-bc7e-45ec-bb57-0ade8700ffe1" providerId="ADAL" clId="{C706BECD-D339-4459-8073-36003AD0F36B}" dt="2024-08-13T15:33:10.447" v="1264" actId="478"/>
          <ac:spMkLst>
            <pc:docMk/>
            <pc:sldMk cId="633572828" sldId="285"/>
            <ac:spMk id="6" creationId="{E0F90249-103F-4BBF-AA9D-4A9EED941DEA}"/>
          </ac:spMkLst>
        </pc:spChg>
        <pc:spChg chg="add mod">
          <ac:chgData name="Kidd, Musonda" userId="12441546-bc7e-45ec-bb57-0ade8700ffe1" providerId="ADAL" clId="{C706BECD-D339-4459-8073-36003AD0F36B}" dt="2024-08-14T20:12:51.736" v="1773" actId="1076"/>
          <ac:spMkLst>
            <pc:docMk/>
            <pc:sldMk cId="633572828" sldId="285"/>
            <ac:spMk id="7" creationId="{9D288BF7-57E3-9576-9432-D2AAABC1C1BB}"/>
          </ac:spMkLst>
        </pc:spChg>
        <pc:spChg chg="del mod">
          <ac:chgData name="Kidd, Musonda" userId="12441546-bc7e-45ec-bb57-0ade8700ffe1" providerId="ADAL" clId="{C706BECD-D339-4459-8073-36003AD0F36B}" dt="2024-08-13T15:29:05.579" v="1123" actId="478"/>
          <ac:spMkLst>
            <pc:docMk/>
            <pc:sldMk cId="633572828" sldId="285"/>
            <ac:spMk id="7" creationId="{A9B368EC-C89A-4511-9CAD-ED40C0EBF9ED}"/>
          </ac:spMkLst>
        </pc:spChg>
        <pc:spChg chg="add 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8" creationId="{3BBC11DB-2FD3-00AC-2165-B6B8ABEA625C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0" creationId="{10DCE1C4-A743-7C8A-5431-602A123E807B}"/>
          </ac:spMkLst>
        </pc:spChg>
        <pc:spChg chg="del">
          <ac:chgData name="Kidd, Musonda" userId="12441546-bc7e-45ec-bb57-0ade8700ffe1" providerId="ADAL" clId="{C706BECD-D339-4459-8073-36003AD0F36B}" dt="2024-08-13T15:08:35.344" v="683" actId="478"/>
          <ac:spMkLst>
            <pc:docMk/>
            <pc:sldMk cId="633572828" sldId="285"/>
            <ac:spMk id="12" creationId="{97CDABA3-B8FD-4052-9216-59468E0671E8}"/>
          </ac:spMkLst>
        </pc:spChg>
        <pc:spChg chg="add 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9" creationId="{32151668-1A62-3960-7DC0-C2FEBC43990C}"/>
          </ac:spMkLst>
        </pc:spChg>
        <pc:spChg chg="add del mod">
          <ac:chgData name="Kidd, Musonda" userId="12441546-bc7e-45ec-bb57-0ade8700ffe1" providerId="ADAL" clId="{C706BECD-D339-4459-8073-36003AD0F36B}" dt="2024-08-14T20:08:14.923" v="1709" actId="478"/>
          <ac:spMkLst>
            <pc:docMk/>
            <pc:sldMk cId="633572828" sldId="285"/>
            <ac:spMk id="20" creationId="{648CA2B6-050C-9AC0-A9DF-D7668C2E0149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22" creationId="{558CBAF4-A6F9-A20E-2BBE-08B19C4D0F22}"/>
          </ac:spMkLst>
        </pc:spChg>
        <pc:spChg chg="del">
          <ac:chgData name="Kidd, Musonda" userId="12441546-bc7e-45ec-bb57-0ade8700ffe1" providerId="ADAL" clId="{C706BECD-D339-4459-8073-36003AD0F36B}" dt="2024-08-13T14:54:19.275" v="410" actId="478"/>
          <ac:spMkLst>
            <pc:docMk/>
            <pc:sldMk cId="633572828" sldId="285"/>
            <ac:spMk id="27" creationId="{9F460634-5C79-4FC5-AFD8-93A30EA2EE17}"/>
          </ac:spMkLst>
        </pc:spChg>
        <pc:spChg chg="del mod">
          <ac:chgData name="Kidd, Musonda" userId="12441546-bc7e-45ec-bb57-0ade8700ffe1" providerId="ADAL" clId="{C706BECD-D339-4459-8073-36003AD0F36B}" dt="2024-08-13T15:29:03.392" v="1122" actId="478"/>
          <ac:spMkLst>
            <pc:docMk/>
            <pc:sldMk cId="633572828" sldId="285"/>
            <ac:spMk id="28" creationId="{AF5759B6-9FDD-4E4A-89F1-2D82D0A652E3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0" creationId="{3F335676-B7DF-4594-AC5F-8871F4E792E9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1" creationId="{97C0169C-448E-48B4-A8D2-9D8FC12E52E3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2" creationId="{484A2BD8-6B32-4DB1-A693-FDA89B6EF315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3" creationId="{4821E897-5CF3-46F1-8469-BF335C42D4F5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4" creationId="{6C15291C-2B36-4635-8B25-88C7A94B8485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5" creationId="{8EA4C86C-E582-4A71-A536-C57B5908B288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6" creationId="{D36076F8-64B5-414E-B996-50858F82F149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7" creationId="{BDE7835D-2AE2-40C4-8B63-E9CF76306813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8" creationId="{69EC48EC-8968-4673-8550-F8FA2E6B7E13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39" creationId="{0DA2CC45-5D03-40AC-BC50-F511FF7100BD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40" creationId="{ABBD37B1-55B6-41BB-8F8A-81ADC21E9AE3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41" creationId="{CD0F60E0-0CA5-49BC-ACC2-5A83916D5F38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42" creationId="{382BB8D2-64FF-418D-AA75-1B0403625EB7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48" creationId="{953A14A2-C287-6C96-460A-D563E6D8E4B0}"/>
          </ac:spMkLst>
        </pc:spChg>
        <pc:spChg chg="mod">
          <ac:chgData name="Kidd, Musonda" userId="12441546-bc7e-45ec-bb57-0ade8700ffe1" providerId="ADAL" clId="{C706BECD-D339-4459-8073-36003AD0F36B}" dt="2024-08-13T15:28:31.609" v="1078" actId="1037"/>
          <ac:spMkLst>
            <pc:docMk/>
            <pc:sldMk cId="633572828" sldId="285"/>
            <ac:spMk id="57" creationId="{4795A046-6C85-4C30-A612-D7C4FDCD57CB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62" creationId="{9E1B6C5F-41D0-86CC-5608-6746E257268B}"/>
          </ac:spMkLst>
        </pc:spChg>
        <pc:spChg chg="mod">
          <ac:chgData name="Kidd, Musonda" userId="12441546-bc7e-45ec-bb57-0ade8700ffe1" providerId="ADAL" clId="{C706BECD-D339-4459-8073-36003AD0F36B}" dt="2024-08-13T17:17:28.273" v="1403" actId="403"/>
          <ac:spMkLst>
            <pc:docMk/>
            <pc:sldMk cId="633572828" sldId="285"/>
            <ac:spMk id="72" creationId="{51E13EC8-E9E3-4976-85AE-E6060C81B265}"/>
          </ac:spMkLst>
        </pc:spChg>
        <pc:spChg chg="add del mod">
          <ac:chgData name="Kidd, Musonda" userId="12441546-bc7e-45ec-bb57-0ade8700ffe1" providerId="ADAL" clId="{C706BECD-D339-4459-8073-36003AD0F36B}" dt="2024-08-14T20:11:53.941" v="1728" actId="478"/>
          <ac:spMkLst>
            <pc:docMk/>
            <pc:sldMk cId="633572828" sldId="285"/>
            <ac:spMk id="74" creationId="{23FDDB5C-03EB-D155-D056-4DFF6F3FF681}"/>
          </ac:spMkLst>
        </pc:spChg>
        <pc:spChg chg="mod">
          <ac:chgData name="Kidd, Musonda" userId="12441546-bc7e-45ec-bb57-0ade8700ffe1" providerId="ADAL" clId="{C706BECD-D339-4459-8073-36003AD0F36B}" dt="2024-08-13T17:17:28.273" v="1403" actId="403"/>
          <ac:spMkLst>
            <pc:docMk/>
            <pc:sldMk cId="633572828" sldId="285"/>
            <ac:spMk id="76" creationId="{A8DE28B0-1DE8-481A-87C5-9979C9D693F3}"/>
          </ac:spMkLst>
        </pc:spChg>
        <pc:spChg chg="add del mod">
          <ac:chgData name="Kidd, Musonda" userId="12441546-bc7e-45ec-bb57-0ade8700ffe1" providerId="ADAL" clId="{C706BECD-D339-4459-8073-36003AD0F36B}" dt="2024-08-14T20:12:08.668" v="1732" actId="478"/>
          <ac:spMkLst>
            <pc:docMk/>
            <pc:sldMk cId="633572828" sldId="285"/>
            <ac:spMk id="78" creationId="{C57A641F-2EE9-D7E0-5FA5-28760E923C72}"/>
          </ac:spMkLst>
        </pc:spChg>
        <pc:spChg chg="del">
          <ac:chgData name="Kidd, Musonda" userId="12441546-bc7e-45ec-bb57-0ade8700ffe1" providerId="ADAL" clId="{C706BECD-D339-4459-8073-36003AD0F36B}" dt="2024-08-13T14:55:55.633" v="466" actId="478"/>
          <ac:spMkLst>
            <pc:docMk/>
            <pc:sldMk cId="633572828" sldId="285"/>
            <ac:spMk id="79" creationId="{821B2323-2291-4C7E-829A-7DDE1874C00B}"/>
          </ac:spMkLst>
        </pc:spChg>
        <pc:spChg chg="add mod">
          <ac:chgData name="Kidd, Musonda" userId="12441546-bc7e-45ec-bb57-0ade8700ffe1" providerId="ADAL" clId="{C706BECD-D339-4459-8073-36003AD0F36B}" dt="2024-08-14T20:08:43.386" v="1711" actId="1076"/>
          <ac:spMkLst>
            <pc:docMk/>
            <pc:sldMk cId="633572828" sldId="285"/>
            <ac:spMk id="79" creationId="{D9A3A953-AAA1-1258-7468-B117DB7D01A7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80" creationId="{B7A4D2A2-1390-47D2-B4C3-1BFAA835D7F0}"/>
          </ac:spMkLst>
        </pc:spChg>
        <pc:spChg chg="del mod">
          <ac:chgData name="Kidd, Musonda" userId="12441546-bc7e-45ec-bb57-0ade8700ffe1" providerId="ADAL" clId="{C706BECD-D339-4459-8073-36003AD0F36B}" dt="2024-08-14T20:01:32.901" v="1581" actId="478"/>
          <ac:spMkLst>
            <pc:docMk/>
            <pc:sldMk cId="633572828" sldId="285"/>
            <ac:spMk id="81" creationId="{4CA19528-3959-4B89-97DA-2C9EC1031AE9}"/>
          </ac:spMkLst>
        </pc:spChg>
        <pc:spChg chg="del mod">
          <ac:chgData name="Kidd, Musonda" userId="12441546-bc7e-45ec-bb57-0ade8700ffe1" providerId="ADAL" clId="{C706BECD-D339-4459-8073-36003AD0F36B}" dt="2024-08-14T20:01:17.363" v="1578" actId="478"/>
          <ac:spMkLst>
            <pc:docMk/>
            <pc:sldMk cId="633572828" sldId="285"/>
            <ac:spMk id="82" creationId="{11CB6612-9D57-4584-B79A-17F2ED02FC24}"/>
          </ac:spMkLst>
        </pc:spChg>
        <pc:spChg chg="del mod">
          <ac:chgData name="Kidd, Musonda" userId="12441546-bc7e-45ec-bb57-0ade8700ffe1" providerId="ADAL" clId="{C706BECD-D339-4459-8073-36003AD0F36B}" dt="2024-08-14T20:05:16.439" v="1633" actId="478"/>
          <ac:spMkLst>
            <pc:docMk/>
            <pc:sldMk cId="633572828" sldId="285"/>
            <ac:spMk id="85" creationId="{B3FBC608-BD5E-461F-9617-E00E49ED9D2E}"/>
          </ac:spMkLst>
        </pc:spChg>
        <pc:spChg chg="mod">
          <ac:chgData name="Kidd, Musonda" userId="12441546-bc7e-45ec-bb57-0ade8700ffe1" providerId="ADAL" clId="{C706BECD-D339-4459-8073-36003AD0F36B}" dt="2024-08-13T17:17:28.273" v="1403" actId="403"/>
          <ac:spMkLst>
            <pc:docMk/>
            <pc:sldMk cId="633572828" sldId="285"/>
            <ac:spMk id="86" creationId="{3DDC8B94-B424-4457-AED6-77490842773A}"/>
          </ac:spMkLst>
        </pc:spChg>
        <pc:spChg chg="add mod">
          <ac:chgData name="Kidd, Musonda" userId="12441546-bc7e-45ec-bb57-0ade8700ffe1" providerId="ADAL" clId="{C706BECD-D339-4459-8073-36003AD0F36B}" dt="2024-08-14T20:08:43.386" v="1711" actId="1076"/>
          <ac:spMkLst>
            <pc:docMk/>
            <pc:sldMk cId="633572828" sldId="285"/>
            <ac:spMk id="87" creationId="{CABDC67A-AFBE-7598-1C97-BBC01C16C925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89" creationId="{89FB9FC1-0854-86E8-4B0D-7A3E7F9CA05C}"/>
          </ac:spMkLst>
        </pc:spChg>
        <pc:spChg chg="add mod">
          <ac:chgData name="Kidd, Musonda" userId="12441546-bc7e-45ec-bb57-0ade8700ffe1" providerId="ADAL" clId="{C706BECD-D339-4459-8073-36003AD0F36B}" dt="2024-08-14T20:08:43.386" v="1711" actId="1076"/>
          <ac:spMkLst>
            <pc:docMk/>
            <pc:sldMk cId="633572828" sldId="285"/>
            <ac:spMk id="90" creationId="{88BAAAC5-91E3-DA96-9A36-01DF2A48926F}"/>
          </ac:spMkLst>
        </pc:spChg>
        <pc:spChg chg="mod">
          <ac:chgData name="Kidd, Musonda" userId="12441546-bc7e-45ec-bb57-0ade8700ffe1" providerId="ADAL" clId="{C706BECD-D339-4459-8073-36003AD0F36B}" dt="2024-08-13T17:17:28.273" v="1403" actId="403"/>
          <ac:spMkLst>
            <pc:docMk/>
            <pc:sldMk cId="633572828" sldId="285"/>
            <ac:spMk id="91" creationId="{D6E618C2-3C10-4A04-82B9-A0B19F5C124E}"/>
          </ac:spMkLst>
        </pc:spChg>
        <pc:spChg chg="add mod">
          <ac:chgData name="Kidd, Musonda" userId="12441546-bc7e-45ec-bb57-0ade8700ffe1" providerId="ADAL" clId="{C706BECD-D339-4459-8073-36003AD0F36B}" dt="2024-08-14T20:08:43.386" v="1711" actId="1076"/>
          <ac:spMkLst>
            <pc:docMk/>
            <pc:sldMk cId="633572828" sldId="285"/>
            <ac:spMk id="92" creationId="{93B253B8-6764-8C5E-8D4E-7B68103F3C39}"/>
          </ac:spMkLst>
        </pc:spChg>
        <pc:spChg chg="del">
          <ac:chgData name="Kidd, Musonda" userId="12441546-bc7e-45ec-bb57-0ade8700ffe1" providerId="ADAL" clId="{C706BECD-D339-4459-8073-36003AD0F36B}" dt="2024-08-13T15:22:10.742" v="903" actId="478"/>
          <ac:spMkLst>
            <pc:docMk/>
            <pc:sldMk cId="633572828" sldId="285"/>
            <ac:spMk id="93" creationId="{5E206FB1-228B-4E0C-BE27-D5CFDC0DA3F7}"/>
          </ac:spMkLst>
        </pc:spChg>
        <pc:spChg chg="add mod">
          <ac:chgData name="Kidd, Musonda" userId="12441546-bc7e-45ec-bb57-0ade8700ffe1" providerId="ADAL" clId="{C706BECD-D339-4459-8073-36003AD0F36B}" dt="2024-08-14T20:08:43.386" v="1711" actId="1076"/>
          <ac:spMkLst>
            <pc:docMk/>
            <pc:sldMk cId="633572828" sldId="285"/>
            <ac:spMk id="93" creationId="{BFB1ED47-4971-1AA2-77F8-7DCAB48CC764}"/>
          </ac:spMkLst>
        </pc:spChg>
        <pc:spChg chg="add del mod">
          <ac:chgData name="Kidd, Musonda" userId="12441546-bc7e-45ec-bb57-0ade8700ffe1" providerId="ADAL" clId="{C706BECD-D339-4459-8073-36003AD0F36B}" dt="2024-08-14T20:09:09.845" v="1716" actId="478"/>
          <ac:spMkLst>
            <pc:docMk/>
            <pc:sldMk cId="633572828" sldId="285"/>
            <ac:spMk id="94" creationId="{AC79CE99-16D8-B9FA-034F-45E64A7B3413}"/>
          </ac:spMkLst>
        </pc:spChg>
        <pc:spChg chg="mod">
          <ac:chgData name="Kidd, Musonda" userId="12441546-bc7e-45ec-bb57-0ade8700ffe1" providerId="ADAL" clId="{C706BECD-D339-4459-8073-36003AD0F36B}" dt="2024-08-14T20:12:45.440" v="1772" actId="1076"/>
          <ac:spMkLst>
            <pc:docMk/>
            <pc:sldMk cId="633572828" sldId="285"/>
            <ac:spMk id="95" creationId="{064882BF-59E2-4013-835F-F0DA0635E922}"/>
          </ac:spMkLst>
        </pc:spChg>
        <pc:spChg chg="add mod">
          <ac:chgData name="Kidd, Musonda" userId="12441546-bc7e-45ec-bb57-0ade8700ffe1" providerId="ADAL" clId="{C706BECD-D339-4459-8073-36003AD0F36B}" dt="2024-08-14T20:08:43.386" v="1711" actId="1076"/>
          <ac:spMkLst>
            <pc:docMk/>
            <pc:sldMk cId="633572828" sldId="285"/>
            <ac:spMk id="96" creationId="{1DABC9FB-4E59-DBE4-C4C8-8D06FCC315A4}"/>
          </ac:spMkLst>
        </pc:spChg>
        <pc:spChg chg="mod">
          <ac:chgData name="Kidd, Musonda" userId="12441546-bc7e-45ec-bb57-0ade8700ffe1" providerId="ADAL" clId="{C706BECD-D339-4459-8073-36003AD0F36B}" dt="2024-08-15T19:07:17.913" v="1824" actId="6549"/>
          <ac:spMkLst>
            <pc:docMk/>
            <pc:sldMk cId="633572828" sldId="285"/>
            <ac:spMk id="99" creationId="{8104060F-86B7-49D3-AC90-C3BB6432AE97}"/>
          </ac:spMkLst>
        </pc:spChg>
        <pc:spChg chg="add mod">
          <ac:chgData name="Kidd, Musonda" userId="12441546-bc7e-45ec-bb57-0ade8700ffe1" providerId="ADAL" clId="{C706BECD-D339-4459-8073-36003AD0F36B}" dt="2024-08-14T20:08:43.386" v="1711" actId="1076"/>
          <ac:spMkLst>
            <pc:docMk/>
            <pc:sldMk cId="633572828" sldId="285"/>
            <ac:spMk id="101" creationId="{D4E263CC-E518-3D7C-D720-A3D91C4BD25E}"/>
          </ac:spMkLst>
        </pc:spChg>
        <pc:spChg chg="del mod">
          <ac:chgData name="Kidd, Musonda" userId="12441546-bc7e-45ec-bb57-0ade8700ffe1" providerId="ADAL" clId="{C706BECD-D339-4459-8073-36003AD0F36B}" dt="2024-08-14T20:01:17.363" v="1578" actId="478"/>
          <ac:spMkLst>
            <pc:docMk/>
            <pc:sldMk cId="633572828" sldId="285"/>
            <ac:spMk id="103" creationId="{FDF93542-AA22-45E7-B91F-C5F49759C525}"/>
          </ac:spMkLst>
        </pc:spChg>
        <pc:spChg chg="del mod">
          <ac:chgData name="Kidd, Musonda" userId="12441546-bc7e-45ec-bb57-0ade8700ffe1" providerId="ADAL" clId="{C706BECD-D339-4459-8073-36003AD0F36B}" dt="2024-08-14T20:01:17.363" v="1578" actId="478"/>
          <ac:spMkLst>
            <pc:docMk/>
            <pc:sldMk cId="633572828" sldId="285"/>
            <ac:spMk id="104" creationId="{458AF505-13E8-4931-A2D3-55B3EC213171}"/>
          </ac:spMkLst>
        </pc:spChg>
        <pc:spChg chg="del mod">
          <ac:chgData name="Kidd, Musonda" userId="12441546-bc7e-45ec-bb57-0ade8700ffe1" providerId="ADAL" clId="{C706BECD-D339-4459-8073-36003AD0F36B}" dt="2024-08-14T20:01:17.363" v="1578" actId="478"/>
          <ac:spMkLst>
            <pc:docMk/>
            <pc:sldMk cId="633572828" sldId="285"/>
            <ac:spMk id="108" creationId="{DC4F6A78-82BB-4523-B250-81FB9341CABA}"/>
          </ac:spMkLst>
        </pc:spChg>
        <pc:spChg chg="del mod">
          <ac:chgData name="Kidd, Musonda" userId="12441546-bc7e-45ec-bb57-0ade8700ffe1" providerId="ADAL" clId="{C706BECD-D339-4459-8073-36003AD0F36B}" dt="2024-08-14T20:01:17.363" v="1578" actId="478"/>
          <ac:spMkLst>
            <pc:docMk/>
            <pc:sldMk cId="633572828" sldId="285"/>
            <ac:spMk id="109" creationId="{96D7DA52-2745-42B9-9950-1F2CC84756A7}"/>
          </ac:spMkLst>
        </pc:spChg>
        <pc:spChg chg="del mod">
          <ac:chgData name="Kidd, Musonda" userId="12441546-bc7e-45ec-bb57-0ade8700ffe1" providerId="ADAL" clId="{C706BECD-D339-4459-8073-36003AD0F36B}" dt="2024-08-14T20:01:17.363" v="1578" actId="478"/>
          <ac:spMkLst>
            <pc:docMk/>
            <pc:sldMk cId="633572828" sldId="285"/>
            <ac:spMk id="110" creationId="{ED99CFED-833D-4B45-8EA0-6F54D0ADDBE5}"/>
          </ac:spMkLst>
        </pc:spChg>
        <pc:spChg chg="del mod">
          <ac:chgData name="Kidd, Musonda" userId="12441546-bc7e-45ec-bb57-0ade8700ffe1" providerId="ADAL" clId="{C706BECD-D339-4459-8073-36003AD0F36B}" dt="2024-08-14T19:23:00.164" v="1476" actId="478"/>
          <ac:spMkLst>
            <pc:docMk/>
            <pc:sldMk cId="633572828" sldId="285"/>
            <ac:spMk id="111" creationId="{3A3FA29F-B77D-4A81-AB0F-DD1F58CE83ED}"/>
          </ac:spMkLst>
        </pc:spChg>
        <pc:spChg chg="add mod">
          <ac:chgData name="Kidd, Musonda" userId="12441546-bc7e-45ec-bb57-0ade8700ffe1" providerId="ADAL" clId="{C706BECD-D339-4459-8073-36003AD0F36B}" dt="2024-08-14T20:08:43.386" v="1711" actId="1076"/>
          <ac:spMkLst>
            <pc:docMk/>
            <pc:sldMk cId="633572828" sldId="285"/>
            <ac:spMk id="111" creationId="{B2DC470B-5E29-1D25-0A10-CB9EF21F868B}"/>
          </ac:spMkLst>
        </pc:spChg>
        <pc:spChg chg="del mod">
          <ac:chgData name="Kidd, Musonda" userId="12441546-bc7e-45ec-bb57-0ade8700ffe1" providerId="ADAL" clId="{C706BECD-D339-4459-8073-36003AD0F36B}" dt="2024-08-14T19:22:44.943" v="1474" actId="478"/>
          <ac:spMkLst>
            <pc:docMk/>
            <pc:sldMk cId="633572828" sldId="285"/>
            <ac:spMk id="112" creationId="{4C43BC4F-9ACE-410C-A2FB-9C1CC0FFBA3A}"/>
          </ac:spMkLst>
        </pc:spChg>
        <pc:spChg chg="add del mod">
          <ac:chgData name="Kidd, Musonda" userId="12441546-bc7e-45ec-bb57-0ade8700ffe1" providerId="ADAL" clId="{C706BECD-D339-4459-8073-36003AD0F36B}" dt="2024-08-14T20:08:47.109" v="1712" actId="478"/>
          <ac:spMkLst>
            <pc:docMk/>
            <pc:sldMk cId="633572828" sldId="285"/>
            <ac:spMk id="112" creationId="{F8643D3B-AB4F-E19E-1E69-40494128ADE2}"/>
          </ac:spMkLst>
        </pc:spChg>
        <pc:spChg chg="add mod">
          <ac:chgData name="Kidd, Musonda" userId="12441546-bc7e-45ec-bb57-0ade8700ffe1" providerId="ADAL" clId="{C706BECD-D339-4459-8073-36003AD0F36B}" dt="2024-08-14T20:11:38.068" v="1727" actId="2085"/>
          <ac:spMkLst>
            <pc:docMk/>
            <pc:sldMk cId="633572828" sldId="285"/>
            <ac:spMk id="114" creationId="{5BAA8624-A614-8661-DAEF-5CF113092085}"/>
          </ac:spMkLst>
        </pc:spChg>
        <pc:spChg chg="del mod">
          <ac:chgData name="Kidd, Musonda" userId="12441546-bc7e-45ec-bb57-0ade8700ffe1" providerId="ADAL" clId="{C706BECD-D339-4459-8073-36003AD0F36B}" dt="2024-08-14T19:22:44.943" v="1474" actId="478"/>
          <ac:spMkLst>
            <pc:docMk/>
            <pc:sldMk cId="633572828" sldId="285"/>
            <ac:spMk id="114" creationId="{6A02FE05-1028-4C56-8637-6D0F7ACF4012}"/>
          </ac:spMkLst>
        </pc:spChg>
        <pc:spChg chg="del mod">
          <ac:chgData name="Kidd, Musonda" userId="12441546-bc7e-45ec-bb57-0ade8700ffe1" providerId="ADAL" clId="{C706BECD-D339-4459-8073-36003AD0F36B}" dt="2024-08-14T19:22:44.943" v="1474" actId="478"/>
          <ac:spMkLst>
            <pc:docMk/>
            <pc:sldMk cId="633572828" sldId="285"/>
            <ac:spMk id="115" creationId="{0D788060-6105-4040-8FE2-2504C22B84CC}"/>
          </ac:spMkLst>
        </pc:spChg>
        <pc:spChg chg="add mod">
          <ac:chgData name="Kidd, Musonda" userId="12441546-bc7e-45ec-bb57-0ade8700ffe1" providerId="ADAL" clId="{C706BECD-D339-4459-8073-36003AD0F36B}" dt="2024-08-14T20:12:35.490" v="1771" actId="1036"/>
          <ac:spMkLst>
            <pc:docMk/>
            <pc:sldMk cId="633572828" sldId="285"/>
            <ac:spMk id="115" creationId="{AED35494-B281-2EF3-B50D-A478D5B74E99}"/>
          </ac:spMkLst>
        </pc:spChg>
        <pc:spChg chg="del mod">
          <ac:chgData name="Kidd, Musonda" userId="12441546-bc7e-45ec-bb57-0ade8700ffe1" providerId="ADAL" clId="{C706BECD-D339-4459-8073-36003AD0F36B}" dt="2024-08-14T19:22:44.943" v="1474" actId="478"/>
          <ac:spMkLst>
            <pc:docMk/>
            <pc:sldMk cId="633572828" sldId="285"/>
            <ac:spMk id="116" creationId="{3D9DDFFA-3ED4-4551-B35B-B63BB4B8F8DB}"/>
          </ac:spMkLst>
        </pc:spChg>
        <pc:spChg chg="del mod">
          <ac:chgData name="Kidd, Musonda" userId="12441546-bc7e-45ec-bb57-0ade8700ffe1" providerId="ADAL" clId="{C706BECD-D339-4459-8073-36003AD0F36B}" dt="2024-08-14T19:22:44.943" v="1474" actId="478"/>
          <ac:spMkLst>
            <pc:docMk/>
            <pc:sldMk cId="633572828" sldId="285"/>
            <ac:spMk id="117" creationId="{8A2360E7-3712-400A-B37E-CE857D18EF2C}"/>
          </ac:spMkLst>
        </pc:spChg>
        <pc:spChg chg="del mod">
          <ac:chgData name="Kidd, Musonda" userId="12441546-bc7e-45ec-bb57-0ade8700ffe1" providerId="ADAL" clId="{C706BECD-D339-4459-8073-36003AD0F36B}" dt="2024-08-14T19:22:44.943" v="1474" actId="478"/>
          <ac:spMkLst>
            <pc:docMk/>
            <pc:sldMk cId="633572828" sldId="285"/>
            <ac:spMk id="118" creationId="{64C0049B-98F2-4C9B-B31A-91E5C27B8E31}"/>
          </ac:spMkLst>
        </pc:spChg>
        <pc:spChg chg="del mod">
          <ac:chgData name="Kidd, Musonda" userId="12441546-bc7e-45ec-bb57-0ade8700ffe1" providerId="ADAL" clId="{C706BECD-D339-4459-8073-36003AD0F36B}" dt="2024-08-14T19:22:44.943" v="1474" actId="478"/>
          <ac:spMkLst>
            <pc:docMk/>
            <pc:sldMk cId="633572828" sldId="285"/>
            <ac:spMk id="119" creationId="{B0B3B096-7525-4F98-BFD7-71AAE9F1622B}"/>
          </ac:spMkLst>
        </pc:spChg>
        <pc:spChg chg="del mod">
          <ac:chgData name="Kidd, Musonda" userId="12441546-bc7e-45ec-bb57-0ade8700ffe1" providerId="ADAL" clId="{C706BECD-D339-4459-8073-36003AD0F36B}" dt="2024-08-14T19:22:44.943" v="1474" actId="478"/>
          <ac:spMkLst>
            <pc:docMk/>
            <pc:sldMk cId="633572828" sldId="285"/>
            <ac:spMk id="120" creationId="{A2A83E3A-D193-4AC6-BDC8-379D128DDE88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1" creationId="{EF7015FD-46E5-47ED-8D84-59B4396ACD30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2" creationId="{5C22840F-4EF4-4A07-8044-3291A5B006D9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3" creationId="{FA84F94B-5F35-4CE4-AB58-2F37922139D4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4" creationId="{F87BAC7B-F6F5-4B02-8177-92A0F2C442BE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5" creationId="{C4C15F10-0A7A-4875-9F33-C3FFF579DECF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6" creationId="{4634319E-FAD5-4734-8582-CAB912743B0F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7" creationId="{91B4EEC4-D8DF-4050-98BF-3ADEEB40A452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8" creationId="{5D9AE146-4E99-49CA-BFA9-24A63D5FAC74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29" creationId="{B1F56E73-7FA8-4660-91B6-4C5B92CF33F8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30" creationId="{0C3BB80A-375C-4C01-9BE7-19ACC92E0184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131" creationId="{06E60515-1B5E-4909-BEA6-7E4AF0745B3A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32" creationId="{99051375-918B-4601-A6E0-1E5555194031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33" creationId="{DBD25F76-072A-4B40-AC85-93642696B392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34" creationId="{F6A88AA1-4D48-4C1C-81A2-2ADE0E1EC69B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35" creationId="{174D5FEF-B69D-482D-8C96-0D04387C5AEA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36" creationId="{77328201-36B6-4CFA-B55B-412A81608B0E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37" creationId="{0B15D4C5-6E09-4CE8-A57C-C919C3629A5A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38" creationId="{CC7DC207-D6A8-4662-B8B5-4C3A083618FF}"/>
          </ac:spMkLst>
        </pc:spChg>
        <pc:spChg chg="add 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40" creationId="{C8B3E467-1261-7FF2-F181-1F3ACD5CC056}"/>
          </ac:spMkLst>
        </pc:spChg>
        <pc:spChg chg="del mod">
          <ac:chgData name="Kidd, Musonda" userId="12441546-bc7e-45ec-bb57-0ade8700ffe1" providerId="ADAL" clId="{C706BECD-D339-4459-8073-36003AD0F36B}" dt="2024-08-14T20:06:57.403" v="1678" actId="478"/>
          <ac:spMkLst>
            <pc:docMk/>
            <pc:sldMk cId="633572828" sldId="285"/>
            <ac:spMk id="175" creationId="{5B60312C-DC1A-4B0A-8638-6716295D4C90}"/>
          </ac:spMkLst>
        </pc:spChg>
        <pc:spChg chg="del">
          <ac:chgData name="Kidd, Musonda" userId="12441546-bc7e-45ec-bb57-0ade8700ffe1" providerId="ADAL" clId="{C706BECD-D339-4459-8073-36003AD0F36B}" dt="2024-08-13T15:02:53.839" v="523" actId="478"/>
          <ac:spMkLst>
            <pc:docMk/>
            <pc:sldMk cId="633572828" sldId="285"/>
            <ac:spMk id="176" creationId="{34247040-51A3-432F-AFD4-2D21864ACB04}"/>
          </ac:spMkLst>
        </pc:spChg>
        <pc:spChg chg="del mod">
          <ac:chgData name="Kidd, Musonda" userId="12441546-bc7e-45ec-bb57-0ade8700ffe1" providerId="ADAL" clId="{C706BECD-D339-4459-8073-36003AD0F36B}" dt="2024-08-14T20:06:57.403" v="1678" actId="478"/>
          <ac:spMkLst>
            <pc:docMk/>
            <pc:sldMk cId="633572828" sldId="285"/>
            <ac:spMk id="182" creationId="{4DDC7D80-E220-45B0-8537-BD99EC7668D1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85" creationId="{AC228E06-CE22-45BB-B75A-374764648BC8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86" creationId="{DE430C2B-8426-4525-8DDC-4895EC835F34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87" creationId="{4133EAFD-D269-47E7-9BAB-CD6174B646D8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88" creationId="{B64120E3-C4F2-422C-B233-87A6483444DA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89" creationId="{F691D294-1F3D-4E04-8E28-367EB9A323BA}"/>
          </ac:spMkLst>
        </pc:spChg>
        <pc:spChg chg="del">
          <ac:chgData name="Kidd, Musonda" userId="12441546-bc7e-45ec-bb57-0ade8700ffe1" providerId="ADAL" clId="{C706BECD-D339-4459-8073-36003AD0F36B}" dt="2024-08-13T15:05:00.685" v="567" actId="478"/>
          <ac:spMkLst>
            <pc:docMk/>
            <pc:sldMk cId="633572828" sldId="285"/>
            <ac:spMk id="190" creationId="{512A2556-5F63-4D66-8550-08D909600490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91" creationId="{15A34B2E-E83B-4B6E-AE7A-E5D0EF4BC2B1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92" creationId="{A319E4BF-0913-4249-BB9B-7D67D689A776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93" creationId="{D65836A2-123A-4740-8246-D838E79D2754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94" creationId="{8044B8BF-FAF7-478F-B102-0CC5FEE1DB0D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195" creationId="{F3D4606A-8876-497D-8EFB-AA1BE99D49F0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201" creationId="{F94DF254-1173-4183-B0CA-C95F54F43522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02" creationId="{BACC84FC-FDAB-4A70-8812-C7487F84C12A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03" creationId="{B2FE8B54-C04F-4586-96C3-FA5A5515A5B0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04" creationId="{18B82B3E-C74B-4466-B162-61AFCF766A90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05" creationId="{13F718D3-AF6A-4D0D-8C12-57844968BA83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06" creationId="{D3031C6D-6975-48C3-9317-29BEF5F6D32C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07" creationId="{53FFA8A9-91FF-4763-964D-44DDE8D32A74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08" creationId="{18D3023B-7CAF-4C17-A581-DAC4FA3ACE50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209" creationId="{AEBF233E-C9ED-4330-ABA0-32D9E5C88471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210" creationId="{654EBAFC-CA0E-42A4-9CF6-183ED6B39459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211" creationId="{192D293A-A46B-43AE-A6A8-9BE7F864AF09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212" creationId="{C1B9AE49-766C-49CB-9FFD-EAEA29AA7005}"/>
          </ac:spMkLst>
        </pc:spChg>
        <pc:spChg chg="mod">
          <ac:chgData name="Kidd, Musonda" userId="12441546-bc7e-45ec-bb57-0ade8700ffe1" providerId="ADAL" clId="{C706BECD-D339-4459-8073-36003AD0F36B}" dt="2024-08-14T20:05:50.570" v="1646" actId="1037"/>
          <ac:spMkLst>
            <pc:docMk/>
            <pc:sldMk cId="633572828" sldId="285"/>
            <ac:spMk id="213" creationId="{E6A81E26-1B97-4F0C-91CD-45A4E3129CCD}"/>
          </ac:spMkLst>
        </pc:spChg>
        <pc:spChg chg="del mod">
          <ac:chgData name="Kidd, Musonda" userId="12441546-bc7e-45ec-bb57-0ade8700ffe1" providerId="ADAL" clId="{C706BECD-D339-4459-8073-36003AD0F36B}" dt="2024-08-14T20:01:10.334" v="1577" actId="478"/>
          <ac:spMkLst>
            <pc:docMk/>
            <pc:sldMk cId="633572828" sldId="285"/>
            <ac:spMk id="214" creationId="{70F1134D-A2E9-421E-B9C3-BF37914C8915}"/>
          </ac:spMkLst>
        </pc:spChg>
        <pc:spChg chg="del mod">
          <ac:chgData name="Kidd, Musonda" userId="12441546-bc7e-45ec-bb57-0ade8700ffe1" providerId="ADAL" clId="{C706BECD-D339-4459-8073-36003AD0F36B}" dt="2024-08-14T20:01:10.334" v="1577" actId="478"/>
          <ac:spMkLst>
            <pc:docMk/>
            <pc:sldMk cId="633572828" sldId="285"/>
            <ac:spMk id="215" creationId="{8320EC09-33E8-4823-A588-CF411391F3EE}"/>
          </ac:spMkLst>
        </pc:spChg>
        <pc:spChg chg="del mod">
          <ac:chgData name="Kidd, Musonda" userId="12441546-bc7e-45ec-bb57-0ade8700ffe1" providerId="ADAL" clId="{C706BECD-D339-4459-8073-36003AD0F36B}" dt="2024-08-14T20:01:10.334" v="1577" actId="478"/>
          <ac:spMkLst>
            <pc:docMk/>
            <pc:sldMk cId="633572828" sldId="285"/>
            <ac:spMk id="216" creationId="{B6091F5D-A4E0-43E4-A3D2-0B9DDC30730A}"/>
          </ac:spMkLst>
        </pc:spChg>
        <pc:spChg chg="del mod">
          <ac:chgData name="Kidd, Musonda" userId="12441546-bc7e-45ec-bb57-0ade8700ffe1" providerId="ADAL" clId="{C706BECD-D339-4459-8073-36003AD0F36B}" dt="2024-08-14T20:01:10.334" v="1577" actId="478"/>
          <ac:spMkLst>
            <pc:docMk/>
            <pc:sldMk cId="633572828" sldId="285"/>
            <ac:spMk id="217" creationId="{3DC62458-778A-489F-938D-553ACF1F4D6E}"/>
          </ac:spMkLst>
        </pc:spChg>
        <pc:spChg chg="del mod">
          <ac:chgData name="Kidd, Musonda" userId="12441546-bc7e-45ec-bb57-0ade8700ffe1" providerId="ADAL" clId="{C706BECD-D339-4459-8073-36003AD0F36B}" dt="2024-08-14T20:01:10.334" v="1577" actId="478"/>
          <ac:spMkLst>
            <pc:docMk/>
            <pc:sldMk cId="633572828" sldId="285"/>
            <ac:spMk id="218" creationId="{E15AAA31-5948-48D7-850A-9219CD089F13}"/>
          </ac:spMkLst>
        </pc:spChg>
        <pc:spChg chg="del mod">
          <ac:chgData name="Kidd, Musonda" userId="12441546-bc7e-45ec-bb57-0ade8700ffe1" providerId="ADAL" clId="{C706BECD-D339-4459-8073-36003AD0F36B}" dt="2024-08-14T20:01:10.334" v="1577" actId="478"/>
          <ac:spMkLst>
            <pc:docMk/>
            <pc:sldMk cId="633572828" sldId="285"/>
            <ac:spMk id="219" creationId="{DDF63B29-A1CC-45CC-8B80-E3F063879C80}"/>
          </ac:spMkLst>
        </pc:spChg>
        <pc:spChg chg="del mod">
          <ac:chgData name="Kidd, Musonda" userId="12441546-bc7e-45ec-bb57-0ade8700ffe1" providerId="ADAL" clId="{C706BECD-D339-4459-8073-36003AD0F36B}" dt="2024-08-14T20:01:10.334" v="1577" actId="478"/>
          <ac:spMkLst>
            <pc:docMk/>
            <pc:sldMk cId="633572828" sldId="285"/>
            <ac:spMk id="220" creationId="{8CD4DF9F-7A3A-49F3-AD52-8DE8F26DCC57}"/>
          </ac:spMkLst>
        </pc:spChg>
        <pc:spChg chg="del mod">
          <ac:chgData name="Kidd, Musonda" userId="12441546-bc7e-45ec-bb57-0ade8700ffe1" providerId="ADAL" clId="{C706BECD-D339-4459-8073-36003AD0F36B}" dt="2024-08-14T19:23:00.164" v="1476" actId="478"/>
          <ac:spMkLst>
            <pc:docMk/>
            <pc:sldMk cId="633572828" sldId="285"/>
            <ac:spMk id="221" creationId="{2AC46B2F-3213-488F-9BC4-F06A0D902600}"/>
          </ac:spMkLst>
        </pc:spChg>
        <pc:spChg chg="del mod">
          <ac:chgData name="Kidd, Musonda" userId="12441546-bc7e-45ec-bb57-0ade8700ffe1" providerId="ADAL" clId="{C706BECD-D339-4459-8073-36003AD0F36B}" dt="2024-08-14T19:22:54.731" v="1475" actId="478"/>
          <ac:spMkLst>
            <pc:docMk/>
            <pc:sldMk cId="633572828" sldId="285"/>
            <ac:spMk id="222" creationId="{F2FE5D0A-5E17-4757-97B6-80BB0D7CF3CE}"/>
          </ac:spMkLst>
        </pc:spChg>
        <pc:spChg chg="del mod">
          <ac:chgData name="Kidd, Musonda" userId="12441546-bc7e-45ec-bb57-0ade8700ffe1" providerId="ADAL" clId="{C706BECD-D339-4459-8073-36003AD0F36B}" dt="2024-08-14T20:03:21.807" v="1587" actId="478"/>
          <ac:spMkLst>
            <pc:docMk/>
            <pc:sldMk cId="633572828" sldId="285"/>
            <ac:spMk id="223" creationId="{8A220601-1728-40A0-8DA5-D1A77AFBE79A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24" creationId="{5DAE6231-5F58-4341-B89F-19BDF94549A4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25" creationId="{CA11B14A-F8FF-4D8E-B3B1-FB63D47E5208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26" creationId="{7EF1B2AF-2A4D-4E20-9C38-E752121B0541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27" creationId="{E45FD463-77A6-4EAC-AB6D-B1722E69C8F4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28" creationId="{25A894DC-CD45-437E-8176-DE4E76CFAF29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29" creationId="{444BED83-E524-4EA0-950E-1415B7976EA1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30" creationId="{AB5412E5-A00B-44F7-A63E-62268F1344AB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31" creationId="{EF732DB5-BBBB-4617-B850-794FF90E0F21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232" creationId="{08B35120-6FE9-4E4C-97BB-D59C8C7627DE}"/>
          </ac:spMkLst>
        </pc:spChg>
        <pc:spChg chg="del mod">
          <ac:chgData name="Kidd, Musonda" userId="12441546-bc7e-45ec-bb57-0ade8700ffe1" providerId="ADAL" clId="{C706BECD-D339-4459-8073-36003AD0F36B}" dt="2024-08-14T19:22:40.047" v="1473" actId="478"/>
          <ac:spMkLst>
            <pc:docMk/>
            <pc:sldMk cId="633572828" sldId="285"/>
            <ac:spMk id="233" creationId="{408D950A-E1C8-494F-A893-DF9F379E925A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34" creationId="{99386B9F-5D7C-4D3D-AC90-AFDD22F15F8F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35" creationId="{363AD5A6-855D-4F60-8685-93AEDD0B5012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36" creationId="{E682E2D4-840D-4A64-8075-A5BF3E0FEBB8}"/>
          </ac:spMkLst>
        </pc:spChg>
        <pc:spChg chg="mod">
          <ac:chgData name="Kidd, Musonda" userId="12441546-bc7e-45ec-bb57-0ade8700ffe1" providerId="ADAL" clId="{C706BECD-D339-4459-8073-36003AD0F36B}" dt="2024-08-14T20:00:36.447" v="1572" actId="1076"/>
          <ac:spMkLst>
            <pc:docMk/>
            <pc:sldMk cId="633572828" sldId="285"/>
            <ac:spMk id="238" creationId="{87D52F01-8DEE-4B74-82FD-59A0627CD5A0}"/>
          </ac:spMkLst>
        </pc:spChg>
        <pc:spChg chg="del mod">
          <ac:chgData name="Kidd, Musonda" userId="12441546-bc7e-45ec-bb57-0ade8700ffe1" providerId="ADAL" clId="{C706BECD-D339-4459-8073-36003AD0F36B}" dt="2024-08-14T19:22:35.884" v="1472" actId="478"/>
          <ac:spMkLst>
            <pc:docMk/>
            <pc:sldMk cId="633572828" sldId="285"/>
            <ac:spMk id="239" creationId="{040B0B2E-691C-4372-AA2D-63B06A7C51C0}"/>
          </ac:spMkLst>
        </pc:spChg>
        <pc:spChg chg="del mod ord">
          <ac:chgData name="Kidd, Musonda" userId="12441546-bc7e-45ec-bb57-0ade8700ffe1" providerId="ADAL" clId="{C706BECD-D339-4459-8073-36003AD0F36B}" dt="2024-08-13T17:17:06.427" v="1402" actId="478"/>
          <ac:spMkLst>
            <pc:docMk/>
            <pc:sldMk cId="633572828" sldId="285"/>
            <ac:spMk id="251" creationId="{69C8DFF6-DFFB-4D25-ADEC-B2BE0D67B644}"/>
          </ac:spMkLst>
        </pc:spChg>
        <pc:spChg chg="mod">
          <ac:chgData name="Kidd, Musonda" userId="12441546-bc7e-45ec-bb57-0ade8700ffe1" providerId="ADAL" clId="{C706BECD-D339-4459-8073-36003AD0F36B}" dt="2024-08-15T18:53:43.151" v="1796" actId="6549"/>
          <ac:spMkLst>
            <pc:docMk/>
            <pc:sldMk cId="633572828" sldId="285"/>
            <ac:spMk id="265" creationId="{F77F58E8-3716-4B69-B88B-7350AF0CA2FC}"/>
          </ac:spMkLst>
        </pc:spChg>
        <pc:spChg chg="mod">
          <ac:chgData name="Kidd, Musonda" userId="12441546-bc7e-45ec-bb57-0ade8700ffe1" providerId="ADAL" clId="{C706BECD-D339-4459-8073-36003AD0F36B}" dt="2024-08-13T15:28:31.609" v="1078" actId="1037"/>
          <ac:spMkLst>
            <pc:docMk/>
            <pc:sldMk cId="633572828" sldId="285"/>
            <ac:spMk id="1029" creationId="{8797C65E-D87C-5EA2-E6BB-F14F58A3F860}"/>
          </ac:spMkLst>
        </pc:spChg>
        <pc:spChg chg="add del mod">
          <ac:chgData name="Kidd, Musonda" userId="12441546-bc7e-45ec-bb57-0ade8700ffe1" providerId="ADAL" clId="{C706BECD-D339-4459-8073-36003AD0F36B}" dt="2024-08-13T15:25:23.244" v="1008" actId="478"/>
          <ac:spMkLst>
            <pc:docMk/>
            <pc:sldMk cId="633572828" sldId="285"/>
            <ac:spMk id="1042" creationId="{D83D12F7-0FE1-7C30-C5CC-D21AA42BA163}"/>
          </ac:spMkLst>
        </pc:spChg>
        <pc:spChg chg="add del mod">
          <ac:chgData name="Kidd, Musonda" userId="12441546-bc7e-45ec-bb57-0ade8700ffe1" providerId="ADAL" clId="{C706BECD-D339-4459-8073-36003AD0F36B}" dt="2024-08-13T15:14:39.966" v="715" actId="478"/>
          <ac:spMkLst>
            <pc:docMk/>
            <pc:sldMk cId="633572828" sldId="285"/>
            <ac:spMk id="1044" creationId="{F94D8ED8-01EA-91DF-321F-17D839202FEB}"/>
          </ac:spMkLst>
        </pc:spChg>
        <pc:spChg chg="add del mod">
          <ac:chgData name="Kidd, Musonda" userId="12441546-bc7e-45ec-bb57-0ade8700ffe1" providerId="ADAL" clId="{C706BECD-D339-4459-8073-36003AD0F36B}" dt="2024-08-13T15:25:26.750" v="1010" actId="478"/>
          <ac:spMkLst>
            <pc:docMk/>
            <pc:sldMk cId="633572828" sldId="285"/>
            <ac:spMk id="1048" creationId="{7D5EFCA9-F5ED-0DCF-330A-A3847E9C67B6}"/>
          </ac:spMkLst>
        </pc:spChg>
        <pc:spChg chg="add mod">
          <ac:chgData name="Kidd, Musonda" userId="12441546-bc7e-45ec-bb57-0ade8700ffe1" providerId="ADAL" clId="{C706BECD-D339-4459-8073-36003AD0F36B}" dt="2024-08-14T19:25:18.477" v="1493" actId="1037"/>
          <ac:spMkLst>
            <pc:docMk/>
            <pc:sldMk cId="633572828" sldId="285"/>
            <ac:spMk id="1068" creationId="{D2F96430-7178-4354-5186-D1C764F6A1DA}"/>
          </ac:spMkLst>
        </pc:spChg>
        <pc:spChg chg="add mod">
          <ac:chgData name="Kidd, Musonda" userId="12441546-bc7e-45ec-bb57-0ade8700ffe1" providerId="ADAL" clId="{C706BECD-D339-4459-8073-36003AD0F36B}" dt="2024-08-14T19:25:06.416" v="1491" actId="1035"/>
          <ac:spMkLst>
            <pc:docMk/>
            <pc:sldMk cId="633572828" sldId="285"/>
            <ac:spMk id="1069" creationId="{41C27C6F-67FB-F059-5620-D979EC11364D}"/>
          </ac:spMkLst>
        </pc:spChg>
        <pc:spChg chg="add mod">
          <ac:chgData name="Kidd, Musonda" userId="12441546-bc7e-45ec-bb57-0ade8700ffe1" providerId="ADAL" clId="{C706BECD-D339-4459-8073-36003AD0F36B}" dt="2024-08-14T19:24:36.004" v="1489" actId="1037"/>
          <ac:spMkLst>
            <pc:docMk/>
            <pc:sldMk cId="633572828" sldId="285"/>
            <ac:spMk id="1070" creationId="{F4B9EEB3-3D1E-4955-2A22-C0A56498801B}"/>
          </ac:spMkLst>
        </pc:spChg>
        <pc:spChg chg="add mod">
          <ac:chgData name="Kidd, Musonda" userId="12441546-bc7e-45ec-bb57-0ade8700ffe1" providerId="ADAL" clId="{C706BECD-D339-4459-8073-36003AD0F36B}" dt="2024-08-14T20:06:41.785" v="1670" actId="1038"/>
          <ac:spMkLst>
            <pc:docMk/>
            <pc:sldMk cId="633572828" sldId="285"/>
            <ac:spMk id="1078" creationId="{5EA160D1-1395-61C4-14B1-5CC2AAA510A9}"/>
          </ac:spMkLst>
        </pc:spChg>
        <pc:spChg chg="add mod">
          <ac:chgData name="Kidd, Musonda" userId="12441546-bc7e-45ec-bb57-0ade8700ffe1" providerId="ADAL" clId="{C706BECD-D339-4459-8073-36003AD0F36B}" dt="2024-08-13T17:17:28.273" v="1403" actId="403"/>
          <ac:spMkLst>
            <pc:docMk/>
            <pc:sldMk cId="633572828" sldId="285"/>
            <ac:spMk id="1084" creationId="{49F65C0A-8AEC-4493-A5AE-A0611C9568C1}"/>
          </ac:spMkLst>
        </pc:spChg>
        <pc:spChg chg="add del mod">
          <ac:chgData name="Kidd, Musonda" userId="12441546-bc7e-45ec-bb57-0ade8700ffe1" providerId="ADAL" clId="{C706BECD-D339-4459-8073-36003AD0F36B}" dt="2024-08-13T15:30:28.612" v="1213" actId="478"/>
          <ac:spMkLst>
            <pc:docMk/>
            <pc:sldMk cId="633572828" sldId="285"/>
            <ac:spMk id="1085" creationId="{2FF32C68-87A4-32BE-A0E4-3200CA656EE1}"/>
          </ac:spMkLst>
        </pc:spChg>
        <pc:spChg chg="add mod">
          <ac:chgData name="Kidd, Musonda" userId="12441546-bc7e-45ec-bb57-0ade8700ffe1" providerId="ADAL" clId="{C706BECD-D339-4459-8073-36003AD0F36B}" dt="2024-08-13T17:17:28.273" v="1403" actId="403"/>
          <ac:spMkLst>
            <pc:docMk/>
            <pc:sldMk cId="633572828" sldId="285"/>
            <ac:spMk id="1086" creationId="{139CB7B6-B0EB-7481-8458-0E16A8F35885}"/>
          </ac:spMkLst>
        </pc:spChg>
        <pc:grpChg chg="add mod">
          <ac:chgData name="Kidd, Musonda" userId="12441546-bc7e-45ec-bb57-0ade8700ffe1" providerId="ADAL" clId="{C706BECD-D339-4459-8073-36003AD0F36B}" dt="2024-08-14T20:05:50.570" v="1646" actId="1037"/>
          <ac:grpSpMkLst>
            <pc:docMk/>
            <pc:sldMk cId="633572828" sldId="285"/>
            <ac:grpSpMk id="3" creationId="{6844EAFB-4924-9006-39C9-9CFF3234A52E}"/>
          </ac:grpSpMkLst>
        </pc:grpChg>
        <pc:grpChg chg="add mod ord">
          <ac:chgData name="Kidd, Musonda" userId="12441546-bc7e-45ec-bb57-0ade8700ffe1" providerId="ADAL" clId="{C706BECD-D339-4459-8073-36003AD0F36B}" dt="2024-08-14T20:05:50.570" v="1646" actId="1037"/>
          <ac:grpSpMkLst>
            <pc:docMk/>
            <pc:sldMk cId="633572828" sldId="285"/>
            <ac:grpSpMk id="21" creationId="{2852FF64-3972-DD55-B207-EAA1D56DD301}"/>
          </ac:grpSpMkLst>
        </pc:grpChg>
        <pc:grpChg chg="add mod">
          <ac:chgData name="Kidd, Musonda" userId="12441546-bc7e-45ec-bb57-0ade8700ffe1" providerId="ADAL" clId="{C706BECD-D339-4459-8073-36003AD0F36B}" dt="2024-08-14T20:05:50.570" v="1646" actId="1037"/>
          <ac:grpSpMkLst>
            <pc:docMk/>
            <pc:sldMk cId="633572828" sldId="285"/>
            <ac:grpSpMk id="46" creationId="{0B7D7B45-C188-E514-DCEA-5DC9E1821786}"/>
          </ac:grpSpMkLst>
        </pc:grpChg>
        <pc:grpChg chg="add mod ord">
          <ac:chgData name="Kidd, Musonda" userId="12441546-bc7e-45ec-bb57-0ade8700ffe1" providerId="ADAL" clId="{C706BECD-D339-4459-8073-36003AD0F36B}" dt="2024-08-14T20:05:50.570" v="1646" actId="1037"/>
          <ac:grpSpMkLst>
            <pc:docMk/>
            <pc:sldMk cId="633572828" sldId="285"/>
            <ac:grpSpMk id="61" creationId="{6419E019-7A7F-DE91-BC35-300AC921B3E5}"/>
          </ac:grpSpMkLst>
        </pc:grpChg>
        <pc:grpChg chg="add mod ord">
          <ac:chgData name="Kidd, Musonda" userId="12441546-bc7e-45ec-bb57-0ade8700ffe1" providerId="ADAL" clId="{C706BECD-D339-4459-8073-36003AD0F36B}" dt="2024-08-14T20:05:50.570" v="1646" actId="1037"/>
          <ac:grpSpMkLst>
            <pc:docMk/>
            <pc:sldMk cId="633572828" sldId="285"/>
            <ac:grpSpMk id="88" creationId="{1F7CD893-ECEA-759C-8EEA-866493A91D27}"/>
          </ac:grpSpMkLst>
        </pc:grpChg>
        <pc:grpChg chg="del">
          <ac:chgData name="Kidd, Musonda" userId="12441546-bc7e-45ec-bb57-0ade8700ffe1" providerId="ADAL" clId="{C706BECD-D339-4459-8073-36003AD0F36B}" dt="2024-08-13T15:02:47.502" v="521" actId="478"/>
          <ac:grpSpMkLst>
            <pc:docMk/>
            <pc:sldMk cId="633572828" sldId="285"/>
            <ac:grpSpMk id="177" creationId="{47134273-5265-42D7-A7BC-0D39EE48B6B2}"/>
          </ac:grpSpMkLst>
        </pc:grpChg>
        <pc:grpChg chg="del mod ord">
          <ac:chgData name="Kidd, Musonda" userId="12441546-bc7e-45ec-bb57-0ade8700ffe1" providerId="ADAL" clId="{C706BECD-D339-4459-8073-36003AD0F36B}" dt="2024-08-14T20:03:13.954" v="1585" actId="478"/>
          <ac:grpSpMkLst>
            <pc:docMk/>
            <pc:sldMk cId="633572828" sldId="285"/>
            <ac:grpSpMk id="237" creationId="{702147DA-7B9D-4CDA-AB0B-745BB9D331DB}"/>
          </ac:grpSpMkLst>
        </pc:grpChg>
        <pc:grpChg chg="add del mod ord">
          <ac:chgData name="Kidd, Musonda" userId="12441546-bc7e-45ec-bb57-0ade8700ffe1" providerId="ADAL" clId="{C706BECD-D339-4459-8073-36003AD0F36B}" dt="2024-08-13T15:31:26.758" v="1223" actId="478"/>
          <ac:grpSpMkLst>
            <pc:docMk/>
            <pc:sldMk cId="633572828" sldId="285"/>
            <ac:grpSpMk id="1028" creationId="{45FB7C22-F53C-6409-A1C6-6FFEDBBBD4CD}"/>
          </ac:grpSpMkLst>
        </pc:grpChg>
        <pc:picChg chg="add del mod">
          <ac:chgData name="Kidd, Musonda" userId="12441546-bc7e-45ec-bb57-0ade8700ffe1" providerId="ADAL" clId="{C706BECD-D339-4459-8073-36003AD0F36B}" dt="2024-08-14T20:03:11.308" v="1584" actId="478"/>
          <ac:picMkLst>
            <pc:docMk/>
            <pc:sldMk cId="633572828" sldId="285"/>
            <ac:picMk id="2" creationId="{15C66936-32CB-255D-9C70-7648B68EBACF}"/>
          </ac:picMkLst>
        </pc:picChg>
        <pc:picChg chg="del mod">
          <ac:chgData name="Kidd, Musonda" userId="12441546-bc7e-45ec-bb57-0ade8700ffe1" providerId="ADAL" clId="{C706BECD-D339-4459-8073-36003AD0F36B}" dt="2024-08-13T15:33:06.102" v="1263" actId="478"/>
          <ac:picMkLst>
            <pc:docMk/>
            <pc:sldMk cId="633572828" sldId="285"/>
            <ac:picMk id="14" creationId="{F0942B6E-005C-AC89-A7C0-5B48A9E0F193}"/>
          </ac:picMkLst>
        </pc:picChg>
        <pc:picChg chg="del mod">
          <ac:chgData name="Kidd, Musonda" userId="12441546-bc7e-45ec-bb57-0ade8700ffe1" providerId="ADAL" clId="{C706BECD-D339-4459-8073-36003AD0F36B}" dt="2024-08-14T19:22:54.731" v="1475" actId="478"/>
          <ac:picMkLst>
            <pc:docMk/>
            <pc:sldMk cId="633572828" sldId="285"/>
            <ac:picMk id="90" creationId="{922EA007-8BB3-446A-88C7-268571A1E937}"/>
          </ac:picMkLst>
        </pc:picChg>
        <pc:picChg chg="del mod">
          <ac:chgData name="Kidd, Musonda" userId="12441546-bc7e-45ec-bb57-0ade8700ffe1" providerId="ADAL" clId="{C706BECD-D339-4459-8073-36003AD0F36B}" dt="2024-08-14T19:22:35.884" v="1472" actId="478"/>
          <ac:picMkLst>
            <pc:docMk/>
            <pc:sldMk cId="633572828" sldId="285"/>
            <ac:picMk id="92" creationId="{35A67A42-F97A-41E5-9F86-3F4E321382E2}"/>
          </ac:picMkLst>
        </pc:picChg>
        <pc:picChg chg="del mod">
          <ac:chgData name="Kidd, Musonda" userId="12441546-bc7e-45ec-bb57-0ade8700ffe1" providerId="ADAL" clId="{C706BECD-D339-4459-8073-36003AD0F36B}" dt="2024-08-13T14:57:55.544" v="495" actId="478"/>
          <ac:picMkLst>
            <pc:docMk/>
            <pc:sldMk cId="633572828" sldId="285"/>
            <ac:picMk id="94" creationId="{EE3A1BDE-69B6-48E9-A8FF-4908C040E6EF}"/>
          </ac:picMkLst>
        </pc:picChg>
        <pc:picChg chg="del mod">
          <ac:chgData name="Kidd, Musonda" userId="12441546-bc7e-45ec-bb57-0ade8700ffe1" providerId="ADAL" clId="{C706BECD-D339-4459-8073-36003AD0F36B}" dt="2024-08-14T20:08:54.721" v="1713" actId="478"/>
          <ac:picMkLst>
            <pc:docMk/>
            <pc:sldMk cId="633572828" sldId="285"/>
            <ac:picMk id="196" creationId="{90A545BA-B594-4F60-9218-A60ADF074761}"/>
          </ac:picMkLst>
        </pc:picChg>
        <pc:picChg chg="del mod">
          <ac:chgData name="Kidd, Musonda" userId="12441546-bc7e-45ec-bb57-0ade8700ffe1" providerId="ADAL" clId="{C706BECD-D339-4459-8073-36003AD0F36B}" dt="2024-08-14T20:09:00.063" v="1715" actId="478"/>
          <ac:picMkLst>
            <pc:docMk/>
            <pc:sldMk cId="633572828" sldId="285"/>
            <ac:picMk id="197" creationId="{D9408C9B-D1AF-42B4-B304-0EE9F21AFD00}"/>
          </ac:picMkLst>
        </pc:picChg>
        <pc:picChg chg="del mod">
          <ac:chgData name="Kidd, Musonda" userId="12441546-bc7e-45ec-bb57-0ade8700ffe1" providerId="ADAL" clId="{C706BECD-D339-4459-8073-36003AD0F36B}" dt="2024-08-14T19:22:40.047" v="1473" actId="478"/>
          <ac:picMkLst>
            <pc:docMk/>
            <pc:sldMk cId="633572828" sldId="285"/>
            <ac:picMk id="198" creationId="{C419CC21-DB6A-438E-BA15-5E0DF1542D22}"/>
          </ac:picMkLst>
        </pc:picChg>
        <pc:picChg chg="del mod">
          <ac:chgData name="Kidd, Musonda" userId="12441546-bc7e-45ec-bb57-0ade8700ffe1" providerId="ADAL" clId="{C706BECD-D339-4459-8073-36003AD0F36B}" dt="2024-08-14T19:22:44.943" v="1474" actId="478"/>
          <ac:picMkLst>
            <pc:docMk/>
            <pc:sldMk cId="633572828" sldId="285"/>
            <ac:picMk id="199" creationId="{89B6986D-6563-494A-AC17-06F2EE20AD0C}"/>
          </ac:picMkLst>
        </pc:picChg>
        <pc:picChg chg="del mod">
          <ac:chgData name="Kidd, Musonda" userId="12441546-bc7e-45ec-bb57-0ade8700ffe1" providerId="ADAL" clId="{C706BECD-D339-4459-8073-36003AD0F36B}" dt="2024-08-14T20:08:56.528" v="1714" actId="478"/>
          <ac:picMkLst>
            <pc:docMk/>
            <pc:sldMk cId="633572828" sldId="285"/>
            <ac:picMk id="1026" creationId="{9CCE6192-58BB-4E14-B95C-6E6FCBEE3782}"/>
          </ac:picMkLst>
        </pc:picChg>
        <pc:cxnChg chg="add del mod">
          <ac:chgData name="Kidd, Musonda" userId="12441546-bc7e-45ec-bb57-0ade8700ffe1" providerId="ADAL" clId="{C706BECD-D339-4459-8073-36003AD0F36B}" dt="2024-08-14T19:23:00.164" v="1476" actId="478"/>
          <ac:cxnSpMkLst>
            <pc:docMk/>
            <pc:sldMk cId="633572828" sldId="285"/>
            <ac:cxnSpMk id="3" creationId="{9BF6F76D-79DB-9203-0863-3B8D7C2B3C25}"/>
          </ac:cxnSpMkLst>
        </pc:cxnChg>
        <pc:cxnChg chg="del">
          <ac:chgData name="Kidd, Musonda" userId="12441546-bc7e-45ec-bb57-0ade8700ffe1" providerId="ADAL" clId="{C706BECD-D339-4459-8073-36003AD0F36B}" dt="2024-08-13T14:54:30.090" v="411" actId="478"/>
          <ac:cxnSpMkLst>
            <pc:docMk/>
            <pc:sldMk cId="633572828" sldId="285"/>
            <ac:cxnSpMk id="8" creationId="{5117EE6E-8A88-2D71-05A8-628212D0E085}"/>
          </ac:cxnSpMkLst>
        </pc:cxnChg>
        <pc:cxnChg chg="mod">
          <ac:chgData name="Kidd, Musonda" userId="12441546-bc7e-45ec-bb57-0ade8700ffe1" providerId="ADAL" clId="{C706BECD-D339-4459-8073-36003AD0F36B}" dt="2024-08-13T14:54:59.691" v="415" actId="14100"/>
          <ac:cxnSpMkLst>
            <pc:docMk/>
            <pc:sldMk cId="633572828" sldId="285"/>
            <ac:cxnSpMk id="9" creationId="{EF115416-4864-F1F5-0A93-6B38B89D35F9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1" creationId="{BF231A45-9264-3F15-0628-AF3C23EBC289}"/>
          </ac:cxnSpMkLst>
        </pc:cxnChg>
        <pc:cxnChg chg="add del mod">
          <ac:chgData name="Kidd, Musonda" userId="12441546-bc7e-45ec-bb57-0ade8700ffe1" providerId="ADAL" clId="{C706BECD-D339-4459-8073-36003AD0F36B}" dt="2024-08-13T14:56:29.880" v="476" actId="478"/>
          <ac:cxnSpMkLst>
            <pc:docMk/>
            <pc:sldMk cId="633572828" sldId="285"/>
            <ac:cxnSpMk id="11" creationId="{CEBE3636-D446-DE13-AA9E-48A73CCB30EA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2" creationId="{63FFE8AA-A774-DB75-94CA-8F2C7A76635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3" creationId="{B96E188F-FC81-77EF-FF75-38D5546B17DB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4" creationId="{5919C8DE-2562-E9BA-C762-88F9D7438EDD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5" creationId="{58221A11-47DD-0A3E-AB8E-9E916293D49A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6" creationId="{F0E2F0E2-EF72-450E-C3F7-BFA27037287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7" creationId="{2D699408-827C-46AC-7440-5E0B0DE8E830}"/>
          </ac:cxnSpMkLst>
        </pc:cxnChg>
        <pc:cxnChg chg="del">
          <ac:chgData name="Kidd, Musonda" userId="12441546-bc7e-45ec-bb57-0ade8700ffe1" providerId="ADAL" clId="{C706BECD-D339-4459-8073-36003AD0F36B}" dt="2024-08-13T14:54:19.275" v="410" actId="478"/>
          <ac:cxnSpMkLst>
            <pc:docMk/>
            <pc:sldMk cId="633572828" sldId="285"/>
            <ac:cxnSpMk id="17" creationId="{C7A786B3-7A25-4281-A2C4-17AFD8967480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8" creationId="{C5E7E6E6-2271-2CFF-D771-37775FCB4AAD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23" creationId="{AA4614A8-01A6-2733-D688-B208FF8FCDA9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24" creationId="{69D29261-AB1E-B466-A673-334B075FCD2F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25" creationId="{67A429C0-434B-B3B1-4223-193BE6BBA6ED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26" creationId="{00B318A1-24ED-7F1D-20B7-23482D6CD10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27" creationId="{86AA1873-67E6-19DB-A6AF-C1B77ED86391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28" creationId="{4BD5D7ED-2939-075F-774E-81E4B0EC8CF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29" creationId="{8AD33B23-4FAC-353D-BEC5-5ACF558F91A1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43" creationId="{2BE04E02-AD62-BB23-3C36-DEDC80FABF61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44" creationId="{2F2D2CE0-AEE6-3403-BFF1-7B3BEDE9DE2C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44" creationId="{DC2CDB7A-3957-4574-9052-EC9CD6344132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45" creationId="{8AA38C00-F2D2-DBB5-ADC5-A10CBB77DC1C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46" creationId="{ECD6481B-11A7-4B25-A494-41E53E9F6A39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47" creationId="{81BC9956-3098-2391-8BD0-9204305697CA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48" creationId="{32868DA6-4664-4A25-AFED-97D871BCC34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49" creationId="{90141A4C-0A39-73BC-FF71-B72BEE7464A4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49" creationId="{9C097B45-7EE7-4BC9-9C96-40E38F86DB8E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50" creationId="{87CBA0A2-EDD7-4D0E-AAB8-BAB9699C0CB7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0" creationId="{ED23216B-6609-0163-ED3C-19B4C7790DF3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1" creationId="{2BD5BE4F-1EB8-81FB-6F76-635B812CFB2E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51" creationId="{F3AF3A70-8520-42B2-A6F3-8FCFB94C40AA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2" creationId="{CED2B98D-4573-7738-188B-15214869F964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52" creationId="{FA6BA0AB-FCAD-4F04-B056-6AB021B08550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3" creationId="{ADC5B5E5-7BB7-CAF9-1530-8699352D6A78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53" creationId="{F37F83FD-8A66-4724-BF55-6E069B945508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4" creationId="{A7A6B757-E7A2-13EA-B956-0B9E8B9E3BD4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54" creationId="{DBF92BE5-5E30-49FC-8DEE-E8FC49404359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5" creationId="{25D84406-F7CC-A7C9-62F4-41979559C1E2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55" creationId="{CE9FF429-8F03-4E9F-8BBF-CEAD87EC246A}"/>
          </ac:cxnSpMkLst>
        </pc:cxnChg>
        <pc:cxnChg chg="del mod">
          <ac:chgData name="Kidd, Musonda" userId="12441546-bc7e-45ec-bb57-0ade8700ffe1" providerId="ADAL" clId="{C706BECD-D339-4459-8073-36003AD0F36B}" dt="2024-08-13T15:33:10.447" v="1264" actId="478"/>
          <ac:cxnSpMkLst>
            <pc:docMk/>
            <pc:sldMk cId="633572828" sldId="285"/>
            <ac:cxnSpMk id="56" creationId="{02B1CC5B-0F50-4277-87EC-7931A287E6C5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6" creationId="{E37DD68B-BCA6-9F2A-440F-26A10F295ACB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8" creationId="{1C570D87-DA6D-5365-C0C1-0598600CE489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59" creationId="{84079773-61D8-2D73-725F-B2DDF0FF0C1E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60" creationId="{4662626D-4372-371C-C942-FFF267CEB518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63" creationId="{0E2A8B99-E8FF-21B5-D5CF-4E2A6671AE68}"/>
          </ac:cxnSpMkLst>
        </pc:cxnChg>
        <pc:cxnChg chg="del">
          <ac:chgData name="Kidd, Musonda" userId="12441546-bc7e-45ec-bb57-0ade8700ffe1" providerId="ADAL" clId="{C706BECD-D339-4459-8073-36003AD0F36B}" dt="2024-08-13T14:54:40.898" v="413" actId="478"/>
          <ac:cxnSpMkLst>
            <pc:docMk/>
            <pc:sldMk cId="633572828" sldId="285"/>
            <ac:cxnSpMk id="63" creationId="{6AA3F8C1-FA64-441E-BAC7-F429236D8ABC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64" creationId="{0A67BBCE-C716-8FEF-6FBC-B2260068F0D7}"/>
          </ac:cxnSpMkLst>
        </pc:cxnChg>
        <pc:cxnChg chg="del">
          <ac:chgData name="Kidd, Musonda" userId="12441546-bc7e-45ec-bb57-0ade8700ffe1" providerId="ADAL" clId="{C706BECD-D339-4459-8073-36003AD0F36B}" dt="2024-08-13T14:58:20.346" v="497" actId="478"/>
          <ac:cxnSpMkLst>
            <pc:docMk/>
            <pc:sldMk cId="633572828" sldId="285"/>
            <ac:cxnSpMk id="65" creationId="{4ED9DD3B-BBD4-4BCA-B6FA-54811DB1A1B0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65" creationId="{F7C14BCA-7507-FE38-0A66-5D2B4A99C131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66" creationId="{6883482F-A607-0C47-244E-E37D52B95ED4}"/>
          </ac:cxnSpMkLst>
        </pc:cxnChg>
        <pc:cxnChg chg="del">
          <ac:chgData name="Kidd, Musonda" userId="12441546-bc7e-45ec-bb57-0ade8700ffe1" providerId="ADAL" clId="{C706BECD-D339-4459-8073-36003AD0F36B}" dt="2024-08-13T14:58:21.814" v="498" actId="478"/>
          <ac:cxnSpMkLst>
            <pc:docMk/>
            <pc:sldMk cId="633572828" sldId="285"/>
            <ac:cxnSpMk id="67" creationId="{4D6188EA-B366-473F-A79F-5C0E0F4E6E4B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67" creationId="{6EF4BBE3-6AF9-A007-25B4-1233B0B60DE6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68" creationId="{DDDAD07C-99A5-875A-626B-3230F947ABC6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69" creationId="{0617A71B-67D8-69E7-D070-EAAC7D10471E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70" creationId="{53DD822B-782C-EFAF-417D-12803D8B431D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71" creationId="{0CB97799-8D05-E311-E9AD-D01417B910AF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73" creationId="{D54A031F-7486-D0D4-0369-FEBC7A41BA49}"/>
          </ac:cxnSpMkLst>
        </pc:cxnChg>
        <pc:cxnChg chg="add del mod ord">
          <ac:chgData name="Kidd, Musonda" userId="12441546-bc7e-45ec-bb57-0ade8700ffe1" providerId="ADAL" clId="{C706BECD-D339-4459-8073-36003AD0F36B}" dt="2024-08-13T15:16:57.039" v="759" actId="478"/>
          <ac:cxnSpMkLst>
            <pc:docMk/>
            <pc:sldMk cId="633572828" sldId="285"/>
            <ac:cxnSpMk id="74" creationId="{6EDB299B-CCC7-4385-96BC-D6C5E5F574CF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75" creationId="{BF6F8849-2AA6-BC33-72AB-4E30965459B6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77" creationId="{A5C682C6-4186-3544-74A1-52A40250F5EE}"/>
          </ac:cxnSpMkLst>
        </pc:cxnChg>
        <pc:cxnChg chg="del">
          <ac:chgData name="Kidd, Musonda" userId="12441546-bc7e-45ec-bb57-0ade8700ffe1" providerId="ADAL" clId="{C706BECD-D339-4459-8073-36003AD0F36B}" dt="2024-08-13T14:55:10.919" v="417" actId="478"/>
          <ac:cxnSpMkLst>
            <pc:docMk/>
            <pc:sldMk cId="633572828" sldId="285"/>
            <ac:cxnSpMk id="78" creationId="{22B5B561-4187-45E7-93DA-79BFEF1366C8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83" creationId="{7F1D3C98-172C-E4C4-C76F-AEF1F6B1D1C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84" creationId="{B031DCBA-3F47-5559-9066-B145E85EBDF6}"/>
          </ac:cxnSpMkLst>
        </pc:cxnChg>
        <pc:cxnChg chg="add mod">
          <ac:chgData name="Kidd, Musonda" userId="12441546-bc7e-45ec-bb57-0ade8700ffe1" providerId="ADAL" clId="{C706BECD-D339-4459-8073-36003AD0F36B}" dt="2024-08-13T15:03:56.526" v="556"/>
          <ac:cxnSpMkLst>
            <pc:docMk/>
            <pc:sldMk cId="633572828" sldId="285"/>
            <ac:cxnSpMk id="87" creationId="{F5F22CD3-D273-C800-0906-14D089BAC4B7}"/>
          </ac:cxnSpMkLst>
        </pc:cxnChg>
        <pc:cxnChg chg="del">
          <ac:chgData name="Kidd, Musonda" userId="12441546-bc7e-45ec-bb57-0ade8700ffe1" providerId="ADAL" clId="{C706BECD-D339-4459-8073-36003AD0F36B}" dt="2024-08-13T15:22:08.802" v="902" actId="478"/>
          <ac:cxnSpMkLst>
            <pc:docMk/>
            <pc:sldMk cId="633572828" sldId="285"/>
            <ac:cxnSpMk id="96" creationId="{5FD4F291-7775-4F42-B6B0-6D0065651F83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97" creationId="{636F5EB4-F946-647C-1989-F8D50D0707A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98" creationId="{49249E2A-9DE6-9251-D49D-D379DE5971ED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00" creationId="{D71E14CA-3273-662F-28BD-17E45439B6A6}"/>
          </ac:cxnSpMkLst>
        </pc:cxnChg>
        <pc:cxnChg chg="del">
          <ac:chgData name="Kidd, Musonda" userId="12441546-bc7e-45ec-bb57-0ade8700ffe1" providerId="ADAL" clId="{C706BECD-D339-4459-8073-36003AD0F36B}" dt="2024-08-13T14:54:19.275" v="410" actId="478"/>
          <ac:cxnSpMkLst>
            <pc:docMk/>
            <pc:sldMk cId="633572828" sldId="285"/>
            <ac:cxnSpMk id="101" creationId="{C7AD9367-B932-417C-9990-82E17D5462EE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02" creationId="{0041C2D3-F2DE-BDDA-B55D-7941F58F44C3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05" creationId="{5F4B5859-F131-162F-4977-C1BCC5A44E87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06" creationId="{ED27D2DD-FACB-9A20-7121-5381B310B69C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07" creationId="{998C39F4-C098-9867-98EF-4BA30C391E0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13" creationId="{496DDF70-8B45-2CDE-F44E-D9E91BEFAE07}"/>
          </ac:cxnSpMkLst>
        </pc:cxnChg>
        <pc:cxnChg chg="add mod">
          <ac:chgData name="Kidd, Musonda" userId="12441546-bc7e-45ec-bb57-0ade8700ffe1" providerId="ADAL" clId="{C706BECD-D339-4459-8073-36003AD0F36B}" dt="2024-08-13T15:32:44.723" v="1258" actId="14100"/>
          <ac:cxnSpMkLst>
            <pc:docMk/>
            <pc:sldMk cId="633572828" sldId="285"/>
            <ac:cxnSpMk id="139" creationId="{02BAB8D9-D5A0-AD3A-550B-16BD0A6CEACE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0" creationId="{49EE296E-05B3-41E1-AA9E-4068DA9B37E8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1" creationId="{9315B66A-1B01-40F4-B3A8-9D34B8F8CCD6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2" creationId="{B57A12FD-9867-4A72-8F35-A7976FAC1989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3" creationId="{68B08313-D3B0-4742-938C-0CB3C70D6F90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4" creationId="{F321B62E-30B9-4976-9BA8-4A998BA4C746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5" creationId="{DC404BBB-70F0-40B0-8744-DDDBF95BEE3E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6" creationId="{3190B343-CBAE-439A-AAD6-CC5D063FC5CD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7" creationId="{B870AD39-8AEB-4863-AC3A-FB18FA9C5200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8" creationId="{9935C84F-7002-4C01-9F4C-384A3AE948D5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49" creationId="{EC854BFC-C8E1-40D2-8A12-345F12DE577E}"/>
          </ac:cxnSpMkLst>
        </pc:cxnChg>
        <pc:cxnChg chg="mod">
          <ac:chgData name="Kidd, Musonda" userId="12441546-bc7e-45ec-bb57-0ade8700ffe1" providerId="ADAL" clId="{C706BECD-D339-4459-8073-36003AD0F36B}" dt="2024-08-14T20:00:36.447" v="1572" actId="1076"/>
          <ac:cxnSpMkLst>
            <pc:docMk/>
            <pc:sldMk cId="633572828" sldId="285"/>
            <ac:cxnSpMk id="250" creationId="{E111AAE3-6190-4F8E-9623-4CE32828A03D}"/>
          </ac:cxnSpMkLst>
        </pc:cxnChg>
        <pc:cxnChg chg="del mod">
          <ac:chgData name="Kidd, Musonda" userId="12441546-bc7e-45ec-bb57-0ade8700ffe1" providerId="ADAL" clId="{C706BECD-D339-4459-8073-36003AD0F36B}" dt="2024-08-13T15:13:54.321" v="703" actId="478"/>
          <ac:cxnSpMkLst>
            <pc:docMk/>
            <pc:sldMk cId="633572828" sldId="285"/>
            <ac:cxnSpMk id="257" creationId="{65C4FBDD-4841-4B00-81D0-73B0EA805F1C}"/>
          </ac:cxnSpMkLst>
        </pc:cxnChg>
        <pc:cxnChg chg="del">
          <ac:chgData name="Kidd, Musonda" userId="12441546-bc7e-45ec-bb57-0ade8700ffe1" providerId="ADAL" clId="{C706BECD-D339-4459-8073-36003AD0F36B}" dt="2024-08-13T15:18:53.477" v="872" actId="478"/>
          <ac:cxnSpMkLst>
            <pc:docMk/>
            <pc:sldMk cId="633572828" sldId="285"/>
            <ac:cxnSpMk id="258" creationId="{6BF78668-B168-4792-9E62-16095EDD0C66}"/>
          </ac:cxnSpMkLst>
        </pc:cxnChg>
        <pc:cxnChg chg="del">
          <ac:chgData name="Kidd, Musonda" userId="12441546-bc7e-45ec-bb57-0ade8700ffe1" providerId="ADAL" clId="{C706BECD-D339-4459-8073-36003AD0F36B}" dt="2024-08-13T15:18:53.477" v="872" actId="478"/>
          <ac:cxnSpMkLst>
            <pc:docMk/>
            <pc:sldMk cId="633572828" sldId="285"/>
            <ac:cxnSpMk id="259" creationId="{BC4E41C2-BB57-4F45-8866-D84123F76298}"/>
          </ac:cxnSpMkLst>
        </pc:cxnChg>
        <pc:cxnChg chg="mod">
          <ac:chgData name="Kidd, Musonda" userId="12441546-bc7e-45ec-bb57-0ade8700ffe1" providerId="ADAL" clId="{C706BECD-D339-4459-8073-36003AD0F36B}" dt="2024-08-13T15:28:44.062" v="1093" actId="1038"/>
          <ac:cxnSpMkLst>
            <pc:docMk/>
            <pc:sldMk cId="633572828" sldId="285"/>
            <ac:cxnSpMk id="260" creationId="{B29B0397-815B-441F-9BE5-D5010C33CDCC}"/>
          </ac:cxnSpMkLst>
        </pc:cxnChg>
        <pc:cxnChg chg="del">
          <ac:chgData name="Kidd, Musonda" userId="12441546-bc7e-45ec-bb57-0ade8700ffe1" providerId="ADAL" clId="{C706BECD-D339-4459-8073-36003AD0F36B}" dt="2024-08-13T14:55:08.272" v="416" actId="478"/>
          <ac:cxnSpMkLst>
            <pc:docMk/>
            <pc:sldMk cId="633572828" sldId="285"/>
            <ac:cxnSpMk id="261" creationId="{83F3A8BB-263F-4099-B283-DAFD35D35F8A}"/>
          </ac:cxnSpMkLst>
        </pc:cxnChg>
        <pc:cxnChg chg="mod">
          <ac:chgData name="Kidd, Musonda" userId="12441546-bc7e-45ec-bb57-0ade8700ffe1" providerId="ADAL" clId="{C706BECD-D339-4459-8073-36003AD0F36B}" dt="2024-08-13T15:31:14.019" v="1222" actId="1036"/>
          <ac:cxnSpMkLst>
            <pc:docMk/>
            <pc:sldMk cId="633572828" sldId="285"/>
            <ac:cxnSpMk id="262" creationId="{89C37F84-02D5-4FB6-A113-E6F89B063F3F}"/>
          </ac:cxnSpMkLst>
        </pc:cxnChg>
        <pc:cxnChg chg="del">
          <ac:chgData name="Kidd, Musonda" userId="12441546-bc7e-45ec-bb57-0ade8700ffe1" providerId="ADAL" clId="{C706BECD-D339-4459-8073-36003AD0F36B}" dt="2024-08-13T15:18:55.426" v="874" actId="478"/>
          <ac:cxnSpMkLst>
            <pc:docMk/>
            <pc:sldMk cId="633572828" sldId="285"/>
            <ac:cxnSpMk id="263" creationId="{FB0AF4E4-9A08-4509-9A8A-883947579758}"/>
          </ac:cxnSpMkLst>
        </pc:cxnChg>
        <pc:cxnChg chg="del">
          <ac:chgData name="Kidd, Musonda" userId="12441546-bc7e-45ec-bb57-0ade8700ffe1" providerId="ADAL" clId="{C706BECD-D339-4459-8073-36003AD0F36B}" dt="2024-08-13T15:18:54.657" v="873" actId="478"/>
          <ac:cxnSpMkLst>
            <pc:docMk/>
            <pc:sldMk cId="633572828" sldId="285"/>
            <ac:cxnSpMk id="264" creationId="{4E33D447-5336-4F24-BC74-4D22BC272EF0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024" creationId="{C81FA2F9-6480-86A2-77CD-89D3E921CA64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025" creationId="{13290B3F-B346-CB14-37A7-B87FFE7369D0}"/>
          </ac:cxnSpMkLst>
        </pc:cxnChg>
        <pc:cxnChg chg="mod">
          <ac:chgData name="Kidd, Musonda" userId="12441546-bc7e-45ec-bb57-0ade8700ffe1" providerId="ADAL" clId="{C706BECD-D339-4459-8073-36003AD0F36B}" dt="2024-08-14T20:05:50.570" v="1646" actId="1037"/>
          <ac:cxnSpMkLst>
            <pc:docMk/>
            <pc:sldMk cId="633572828" sldId="285"/>
            <ac:cxnSpMk id="1027" creationId="{01393F16-CAF5-2667-784A-1AD2763169B7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0" creationId="{5F8220B1-A337-C5F7-9604-BD2F6B620D85}"/>
          </ac:cxnSpMkLst>
        </pc:cxnChg>
        <pc:cxnChg chg="del mod">
          <ac:chgData name="Kidd, Musonda" userId="12441546-bc7e-45ec-bb57-0ade8700ffe1" providerId="ADAL" clId="{C706BECD-D339-4459-8073-36003AD0F36B}" dt="2024-08-13T15:08:31.250" v="682" actId="478"/>
          <ac:cxnSpMkLst>
            <pc:docMk/>
            <pc:sldMk cId="633572828" sldId="285"/>
            <ac:cxnSpMk id="1031" creationId="{E636B652-5FB7-42D9-86B5-7E662AC13111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2" creationId="{08B910EC-635F-655B-ADE2-7A71878C16FA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3" creationId="{E39F04B9-D22F-B27A-CDF9-89DD95C7DDE1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4" creationId="{42C8DDD0-043E-59C4-5750-6EB593A2AE79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5" creationId="{46147380-8720-D91A-BA56-6AD198EB7328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6" creationId="{A1669202-9FD9-D4C0-7BBD-3783BB997FA3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7" creationId="{A1171448-04B4-7051-B8EE-1F772A39E066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8" creationId="{D27D5952-311F-C450-C795-82F25AFA2D7A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39" creationId="{57C14A4B-DA4F-0B90-9D3D-BA0F83D33525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40" creationId="{D5E1E475-0595-74BA-0AFC-AA1D12FA9E24}"/>
          </ac:cxnSpMkLst>
        </pc:cxnChg>
        <pc:cxnChg chg="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41" creationId="{5D36105C-5BE3-BDD8-581D-5BC38ABF4553}"/>
          </ac:cxnSpMkLst>
        </pc:cxnChg>
        <pc:cxnChg chg="add mod">
          <ac:chgData name="Kidd, Musonda" userId="12441546-bc7e-45ec-bb57-0ade8700ffe1" providerId="ADAL" clId="{C706BECD-D339-4459-8073-36003AD0F36B}" dt="2024-08-14T20:06:06.975" v="1666" actId="1038"/>
          <ac:cxnSpMkLst>
            <pc:docMk/>
            <pc:sldMk cId="633572828" sldId="285"/>
            <ac:cxnSpMk id="1049" creationId="{9858828F-C228-B38C-5B3A-DAFA194FFD16}"/>
          </ac:cxnSpMkLst>
        </pc:cxnChg>
        <pc:cxnChg chg="add mod">
          <ac:chgData name="Kidd, Musonda" userId="12441546-bc7e-45ec-bb57-0ade8700ffe1" providerId="ADAL" clId="{C706BECD-D339-4459-8073-36003AD0F36B}" dt="2024-08-13T15:29:32.409" v="1158" actId="1037"/>
          <ac:cxnSpMkLst>
            <pc:docMk/>
            <pc:sldMk cId="633572828" sldId="285"/>
            <ac:cxnSpMk id="1050" creationId="{A63F2167-74FD-4CC8-EA10-505D4BB52EC8}"/>
          </ac:cxnSpMkLst>
        </pc:cxnChg>
        <pc:cxnChg chg="add mod">
          <ac:chgData name="Kidd, Musonda" userId="12441546-bc7e-45ec-bb57-0ade8700ffe1" providerId="ADAL" clId="{C706BECD-D339-4459-8073-36003AD0F36B}" dt="2024-08-13T15:28:31.609" v="1078" actId="1037"/>
          <ac:cxnSpMkLst>
            <pc:docMk/>
            <pc:sldMk cId="633572828" sldId="285"/>
            <ac:cxnSpMk id="1054" creationId="{3485BF47-EAB4-B6B3-43CD-ABF6A48F58D7}"/>
          </ac:cxnSpMkLst>
        </pc:cxnChg>
        <pc:cxnChg chg="add del mod">
          <ac:chgData name="Kidd, Musonda" userId="12441546-bc7e-45ec-bb57-0ade8700ffe1" providerId="ADAL" clId="{C706BECD-D339-4459-8073-36003AD0F36B}" dt="2024-08-13T15:15:42.557" v="731" actId="478"/>
          <ac:cxnSpMkLst>
            <pc:docMk/>
            <pc:sldMk cId="633572828" sldId="285"/>
            <ac:cxnSpMk id="1063" creationId="{6B5A7B61-BF62-BC38-EC0E-52F66A037A0F}"/>
          </ac:cxnSpMkLst>
        </pc:cxnChg>
        <pc:cxnChg chg="add del mod">
          <ac:chgData name="Kidd, Musonda" userId="12441546-bc7e-45ec-bb57-0ade8700ffe1" providerId="ADAL" clId="{C706BECD-D339-4459-8073-36003AD0F36B}" dt="2024-08-13T15:25:20.946" v="1007" actId="478"/>
          <ac:cxnSpMkLst>
            <pc:docMk/>
            <pc:sldMk cId="633572828" sldId="285"/>
            <ac:cxnSpMk id="1072" creationId="{70DA0952-352C-D0F3-2F7D-02B3A8C46E49}"/>
          </ac:cxnSpMkLst>
        </pc:cxnChg>
        <pc:cxnChg chg="add del mod">
          <ac:chgData name="Kidd, Musonda" userId="12441546-bc7e-45ec-bb57-0ade8700ffe1" providerId="ADAL" clId="{C706BECD-D339-4459-8073-36003AD0F36B}" dt="2024-08-13T15:24:19.435" v="979" actId="478"/>
          <ac:cxnSpMkLst>
            <pc:docMk/>
            <pc:sldMk cId="633572828" sldId="285"/>
            <ac:cxnSpMk id="1073" creationId="{DE6DEBE8-DBC0-4DFA-0973-4429899D76C6}"/>
          </ac:cxnSpMkLst>
        </pc:cxnChg>
        <pc:cxnChg chg="add del mod">
          <ac:chgData name="Kidd, Musonda" userId="12441546-bc7e-45ec-bb57-0ade8700ffe1" providerId="ADAL" clId="{C706BECD-D339-4459-8073-36003AD0F36B}" dt="2024-08-13T15:23:09.558" v="909" actId="478"/>
          <ac:cxnSpMkLst>
            <pc:docMk/>
            <pc:sldMk cId="633572828" sldId="285"/>
            <ac:cxnSpMk id="1076" creationId="{558EBEC1-1FC2-F655-8FB8-E0BF46E23AE2}"/>
          </ac:cxnSpMkLst>
        </pc:cxnChg>
        <pc:cxnChg chg="add del mod">
          <ac:chgData name="Kidd, Musonda" userId="12441546-bc7e-45ec-bb57-0ade8700ffe1" providerId="ADAL" clId="{C706BECD-D339-4459-8073-36003AD0F36B}" dt="2024-08-13T15:25:25.551" v="1009" actId="478"/>
          <ac:cxnSpMkLst>
            <pc:docMk/>
            <pc:sldMk cId="633572828" sldId="285"/>
            <ac:cxnSpMk id="1077" creationId="{A99DC6FF-D6E2-D052-9F35-5A3288F36C70}"/>
          </ac:cxnSpMkLst>
        </pc:cxnChg>
        <pc:cxnChg chg="add mod">
          <ac:chgData name="Kidd, Musonda" userId="12441546-bc7e-45ec-bb57-0ade8700ffe1" providerId="ADAL" clId="{C706BECD-D339-4459-8073-36003AD0F36B}" dt="2024-08-14T19:25:33.903" v="1501" actId="1036"/>
          <ac:cxnSpMkLst>
            <pc:docMk/>
            <pc:sldMk cId="633572828" sldId="285"/>
            <ac:cxnSpMk id="1080" creationId="{C31F97A1-86E5-6CB3-66DC-DFD93F3A1257}"/>
          </ac:cxnSpMkLst>
        </pc:cxnChg>
        <pc:cxnChg chg="add mod">
          <ac:chgData name="Kidd, Musonda" userId="12441546-bc7e-45ec-bb57-0ade8700ffe1" providerId="ADAL" clId="{C706BECD-D339-4459-8073-36003AD0F36B}" dt="2024-08-13T15:32:20.122" v="1248" actId="1036"/>
          <ac:cxnSpMkLst>
            <pc:docMk/>
            <pc:sldMk cId="633572828" sldId="285"/>
            <ac:cxnSpMk id="1081" creationId="{2C1B5D9E-1658-F765-D0D0-D54D39032D4C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F82DD-1C3E-4B84-BF0D-E9806CE73CB5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3163" y="1200150"/>
            <a:ext cx="24288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103F1-5DFC-403B-82C3-F5F424BA10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7219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9103F1-5DFC-403B-82C3-F5F424BA108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66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138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80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286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239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663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957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927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921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20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108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132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3430F-2882-45EA-87EF-2CAAB0B24B98}" type="datetimeFigureOut">
              <a:rPr lang="en-CA" smtClean="0"/>
              <a:t>2024-08-15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A2C4-4EFE-444E-BB48-CC2EF8F43C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318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angle 199">
            <a:extLst>
              <a:ext uri="{FF2B5EF4-FFF2-40B4-BE49-F238E27FC236}">
                <a16:creationId xmlns:a16="http://schemas.microsoft.com/office/drawing/2014/main" id="{E4A1F1BC-FD22-49F2-BCDE-643304D1ADC1}"/>
              </a:ext>
            </a:extLst>
          </p:cNvPr>
          <p:cNvSpPr/>
          <p:nvPr/>
        </p:nvSpPr>
        <p:spPr>
          <a:xfrm rot="16200000">
            <a:off x="4476319" y="3822064"/>
            <a:ext cx="1390200" cy="168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F90249-103F-4BBF-AA9D-4A9EED941DEA}"/>
              </a:ext>
            </a:extLst>
          </p:cNvPr>
          <p:cNvSpPr/>
          <p:nvPr/>
        </p:nvSpPr>
        <p:spPr>
          <a:xfrm>
            <a:off x="4326457" y="2853852"/>
            <a:ext cx="551850" cy="2844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E13EC8-E9E3-4976-85AE-E6060C81B265}"/>
              </a:ext>
            </a:extLst>
          </p:cNvPr>
          <p:cNvSpPr txBox="1"/>
          <p:nvPr/>
        </p:nvSpPr>
        <p:spPr>
          <a:xfrm>
            <a:off x="5458245" y="1557481"/>
            <a:ext cx="1343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="1" dirty="0" err="1"/>
              <a:t>Abbotside</a:t>
            </a:r>
            <a:r>
              <a:rPr lang="en-CA" sz="1100" b="1" dirty="0"/>
              <a:t> Way</a:t>
            </a:r>
            <a:endParaRPr lang="en-CA" sz="11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A88519-0E4E-46E2-8F0B-02F406F4F7F8}"/>
              </a:ext>
            </a:extLst>
          </p:cNvPr>
          <p:cNvSpPr/>
          <p:nvPr/>
        </p:nvSpPr>
        <p:spPr>
          <a:xfrm>
            <a:off x="1480864" y="1865300"/>
            <a:ext cx="2739946" cy="5694744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solidFill>
              <a:schemeClr val="tx2">
                <a:lumMod val="50000"/>
                <a:alpha val="34118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25B0205-9DB8-4F55-AF9C-766EF6D7E6E9}"/>
              </a:ext>
            </a:extLst>
          </p:cNvPr>
          <p:cNvSpPr/>
          <p:nvPr/>
        </p:nvSpPr>
        <p:spPr>
          <a:xfrm>
            <a:off x="-125149" y="816336"/>
            <a:ext cx="5391343" cy="982057"/>
          </a:xfrm>
          <a:custGeom>
            <a:avLst/>
            <a:gdLst>
              <a:gd name="connsiteX0" fmla="*/ 0 w 6839559"/>
              <a:gd name="connsiteY0" fmla="*/ 152337 h 3880383"/>
              <a:gd name="connsiteX1" fmla="*/ 3321934 w 6839559"/>
              <a:gd name="connsiteY1" fmla="*/ 441704 h 3880383"/>
              <a:gd name="connsiteX2" fmla="*/ 6817488 w 6839559"/>
              <a:gd name="connsiteY2" fmla="*/ 3879385 h 3880383"/>
              <a:gd name="connsiteX3" fmla="*/ 4768769 w 6839559"/>
              <a:gd name="connsiteY3" fmla="*/ 788944 h 3880383"/>
              <a:gd name="connsiteX0" fmla="*/ 0 w 8834499"/>
              <a:gd name="connsiteY0" fmla="*/ 152337 h 6278964"/>
              <a:gd name="connsiteX1" fmla="*/ 3321934 w 8834499"/>
              <a:gd name="connsiteY1" fmla="*/ 441704 h 6278964"/>
              <a:gd name="connsiteX2" fmla="*/ 6817488 w 8834499"/>
              <a:gd name="connsiteY2" fmla="*/ 3879385 h 6278964"/>
              <a:gd name="connsiteX3" fmla="*/ 8740127 w 8834499"/>
              <a:gd name="connsiteY3" fmla="*/ 6142427 h 6278964"/>
              <a:gd name="connsiteX0" fmla="*/ 0 w 8839596"/>
              <a:gd name="connsiteY0" fmla="*/ 586473 h 6718756"/>
              <a:gd name="connsiteX1" fmla="*/ 2693985 w 8839596"/>
              <a:gd name="connsiteY1" fmla="*/ 230841 h 6718756"/>
              <a:gd name="connsiteX2" fmla="*/ 6817488 w 8839596"/>
              <a:gd name="connsiteY2" fmla="*/ 4313521 h 6718756"/>
              <a:gd name="connsiteX3" fmla="*/ 8740127 w 8839596"/>
              <a:gd name="connsiteY3" fmla="*/ 6576563 h 6718756"/>
              <a:gd name="connsiteX0" fmla="*/ 0 w 8805908"/>
              <a:gd name="connsiteY0" fmla="*/ 549505 h 6657046"/>
              <a:gd name="connsiteX1" fmla="*/ 2693985 w 8805908"/>
              <a:gd name="connsiteY1" fmla="*/ 193873 h 6657046"/>
              <a:gd name="connsiteX2" fmla="*/ 5884050 w 8805908"/>
              <a:gd name="connsiteY2" fmla="*/ 3760558 h 6657046"/>
              <a:gd name="connsiteX3" fmla="*/ 8740127 w 8805908"/>
              <a:gd name="connsiteY3" fmla="*/ 6539595 h 6657046"/>
              <a:gd name="connsiteX0" fmla="*/ 0 w 8672996"/>
              <a:gd name="connsiteY0" fmla="*/ 549505 h 5142317"/>
              <a:gd name="connsiteX1" fmla="*/ 2693985 w 8672996"/>
              <a:gd name="connsiteY1" fmla="*/ 193873 h 5142317"/>
              <a:gd name="connsiteX2" fmla="*/ 5884050 w 8672996"/>
              <a:gd name="connsiteY2" fmla="*/ 3760558 h 5142317"/>
              <a:gd name="connsiteX3" fmla="*/ 8604355 w 8672996"/>
              <a:gd name="connsiteY3" fmla="*/ 4927102 h 5142317"/>
              <a:gd name="connsiteX0" fmla="*/ 0 w 8640323"/>
              <a:gd name="connsiteY0" fmla="*/ 549505 h 4927102"/>
              <a:gd name="connsiteX1" fmla="*/ 2693985 w 8640323"/>
              <a:gd name="connsiteY1" fmla="*/ 193873 h 4927102"/>
              <a:gd name="connsiteX2" fmla="*/ 5884050 w 8640323"/>
              <a:gd name="connsiteY2" fmla="*/ 3760558 h 4927102"/>
              <a:gd name="connsiteX3" fmla="*/ 8604355 w 8640323"/>
              <a:gd name="connsiteY3" fmla="*/ 4927102 h 4927102"/>
              <a:gd name="connsiteX0" fmla="*/ 0 w 7171103"/>
              <a:gd name="connsiteY0" fmla="*/ 549505 h 4991598"/>
              <a:gd name="connsiteX1" fmla="*/ 2693985 w 7171103"/>
              <a:gd name="connsiteY1" fmla="*/ 193873 h 4991598"/>
              <a:gd name="connsiteX2" fmla="*/ 5884050 w 7171103"/>
              <a:gd name="connsiteY2" fmla="*/ 3760558 h 4991598"/>
              <a:gd name="connsiteX3" fmla="*/ 7093882 w 7171103"/>
              <a:gd name="connsiteY3" fmla="*/ 4991598 h 4991598"/>
              <a:gd name="connsiteX0" fmla="*/ 0 w 7549670"/>
              <a:gd name="connsiteY0" fmla="*/ 549505 h 4991598"/>
              <a:gd name="connsiteX1" fmla="*/ 2693985 w 7549670"/>
              <a:gd name="connsiteY1" fmla="*/ 193873 h 4991598"/>
              <a:gd name="connsiteX2" fmla="*/ 5884050 w 7549670"/>
              <a:gd name="connsiteY2" fmla="*/ 3760558 h 4991598"/>
              <a:gd name="connsiteX3" fmla="*/ 7093882 w 7549670"/>
              <a:gd name="connsiteY3" fmla="*/ 4991598 h 4991598"/>
              <a:gd name="connsiteX0" fmla="*/ 0 w 8869622"/>
              <a:gd name="connsiteY0" fmla="*/ 549505 h 8216585"/>
              <a:gd name="connsiteX1" fmla="*/ 2693985 w 8869622"/>
              <a:gd name="connsiteY1" fmla="*/ 193873 h 8216585"/>
              <a:gd name="connsiteX2" fmla="*/ 5884050 w 8869622"/>
              <a:gd name="connsiteY2" fmla="*/ 3760558 h 8216585"/>
              <a:gd name="connsiteX3" fmla="*/ 8553442 w 8869622"/>
              <a:gd name="connsiteY3" fmla="*/ 8216585 h 8216585"/>
              <a:gd name="connsiteX0" fmla="*/ 0 w 9880530"/>
              <a:gd name="connsiteY0" fmla="*/ 549505 h 8216585"/>
              <a:gd name="connsiteX1" fmla="*/ 2693985 w 9880530"/>
              <a:gd name="connsiteY1" fmla="*/ 193873 h 8216585"/>
              <a:gd name="connsiteX2" fmla="*/ 5884050 w 9880530"/>
              <a:gd name="connsiteY2" fmla="*/ 3760558 h 8216585"/>
              <a:gd name="connsiteX3" fmla="*/ 9622654 w 9880530"/>
              <a:gd name="connsiteY3" fmla="*/ 8216585 h 8216585"/>
              <a:gd name="connsiteX0" fmla="*/ 0 w 11008138"/>
              <a:gd name="connsiteY0" fmla="*/ 549505 h 9248581"/>
              <a:gd name="connsiteX1" fmla="*/ 2693985 w 11008138"/>
              <a:gd name="connsiteY1" fmla="*/ 193873 h 9248581"/>
              <a:gd name="connsiteX2" fmla="*/ 5884050 w 11008138"/>
              <a:gd name="connsiteY2" fmla="*/ 3760558 h 9248581"/>
              <a:gd name="connsiteX3" fmla="*/ 10793695 w 11008138"/>
              <a:gd name="connsiteY3" fmla="*/ 9248581 h 9248581"/>
              <a:gd name="connsiteX0" fmla="*/ 0 w 10793695"/>
              <a:gd name="connsiteY0" fmla="*/ 549505 h 9248581"/>
              <a:gd name="connsiteX1" fmla="*/ 2693985 w 10793695"/>
              <a:gd name="connsiteY1" fmla="*/ 193873 h 9248581"/>
              <a:gd name="connsiteX2" fmla="*/ 5884050 w 10793695"/>
              <a:gd name="connsiteY2" fmla="*/ 3760558 h 9248581"/>
              <a:gd name="connsiteX3" fmla="*/ 10793695 w 10793695"/>
              <a:gd name="connsiteY3" fmla="*/ 9248581 h 9248581"/>
              <a:gd name="connsiteX0" fmla="*/ 0 w 10708836"/>
              <a:gd name="connsiteY0" fmla="*/ 808595 h 9185177"/>
              <a:gd name="connsiteX1" fmla="*/ 2609126 w 10708836"/>
              <a:gd name="connsiteY1" fmla="*/ 130469 h 9185177"/>
              <a:gd name="connsiteX2" fmla="*/ 5799191 w 10708836"/>
              <a:gd name="connsiteY2" fmla="*/ 3697154 h 9185177"/>
              <a:gd name="connsiteX3" fmla="*/ 10708836 w 10708836"/>
              <a:gd name="connsiteY3" fmla="*/ 9185177 h 9185177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10708836 w 10708836"/>
              <a:gd name="connsiteY3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603517 w 10708836"/>
              <a:gd name="connsiteY3" fmla="*/ 5647184 h 9239475"/>
              <a:gd name="connsiteX4" fmla="*/ 10708836 w 10708836"/>
              <a:gd name="connsiteY4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603517 w 10708836"/>
              <a:gd name="connsiteY3" fmla="*/ 5647184 h 9239475"/>
              <a:gd name="connsiteX4" fmla="*/ 10708836 w 10708836"/>
              <a:gd name="connsiteY4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586545 w 10708836"/>
              <a:gd name="connsiteY3" fmla="*/ 5260186 h 9239475"/>
              <a:gd name="connsiteX4" fmla="*/ 10708836 w 10708836"/>
              <a:gd name="connsiteY4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586545 w 10708836"/>
              <a:gd name="connsiteY3" fmla="*/ 5260186 h 9239475"/>
              <a:gd name="connsiteX4" fmla="*/ 10708836 w 10708836"/>
              <a:gd name="connsiteY4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586545 w 10708836"/>
              <a:gd name="connsiteY3" fmla="*/ 5260186 h 9239475"/>
              <a:gd name="connsiteX4" fmla="*/ 10708836 w 10708836"/>
              <a:gd name="connsiteY4" fmla="*/ 9239475 h 9239475"/>
              <a:gd name="connsiteX0" fmla="*/ 0 w 9113505"/>
              <a:gd name="connsiteY0" fmla="*/ 862893 h 5756488"/>
              <a:gd name="connsiteX1" fmla="*/ 2609126 w 9113505"/>
              <a:gd name="connsiteY1" fmla="*/ 184767 h 5756488"/>
              <a:gd name="connsiteX2" fmla="*/ 5799191 w 9113505"/>
              <a:gd name="connsiteY2" fmla="*/ 3751452 h 5756488"/>
              <a:gd name="connsiteX3" fmla="*/ 7586545 w 9113505"/>
              <a:gd name="connsiteY3" fmla="*/ 5260186 h 5756488"/>
              <a:gd name="connsiteX4" fmla="*/ 9113505 w 9113505"/>
              <a:gd name="connsiteY4" fmla="*/ 5756488 h 5756488"/>
              <a:gd name="connsiteX0" fmla="*/ 0 w 8638300"/>
              <a:gd name="connsiteY0" fmla="*/ 862893 h 5260186"/>
              <a:gd name="connsiteX1" fmla="*/ 2609126 w 8638300"/>
              <a:gd name="connsiteY1" fmla="*/ 184767 h 5260186"/>
              <a:gd name="connsiteX2" fmla="*/ 5799191 w 8638300"/>
              <a:gd name="connsiteY2" fmla="*/ 3751452 h 5260186"/>
              <a:gd name="connsiteX3" fmla="*/ 7586545 w 8638300"/>
              <a:gd name="connsiteY3" fmla="*/ 5260186 h 5260186"/>
              <a:gd name="connsiteX4" fmla="*/ 8638300 w 8638300"/>
              <a:gd name="connsiteY4" fmla="*/ 5111495 h 5260186"/>
              <a:gd name="connsiteX0" fmla="*/ 0 w 8638300"/>
              <a:gd name="connsiteY0" fmla="*/ 862893 h 5260186"/>
              <a:gd name="connsiteX1" fmla="*/ 2609126 w 8638300"/>
              <a:gd name="connsiteY1" fmla="*/ 184767 h 5260186"/>
              <a:gd name="connsiteX2" fmla="*/ 5799191 w 8638300"/>
              <a:gd name="connsiteY2" fmla="*/ 3751452 h 5260186"/>
              <a:gd name="connsiteX3" fmla="*/ 7586545 w 8638300"/>
              <a:gd name="connsiteY3" fmla="*/ 5260186 h 5260186"/>
              <a:gd name="connsiteX4" fmla="*/ 8638300 w 8638300"/>
              <a:gd name="connsiteY4" fmla="*/ 5111495 h 5260186"/>
              <a:gd name="connsiteX0" fmla="*/ 0 w 7959436"/>
              <a:gd name="connsiteY0" fmla="*/ 862893 h 7304926"/>
              <a:gd name="connsiteX1" fmla="*/ 2609126 w 7959436"/>
              <a:gd name="connsiteY1" fmla="*/ 184767 h 7304926"/>
              <a:gd name="connsiteX2" fmla="*/ 5799191 w 7959436"/>
              <a:gd name="connsiteY2" fmla="*/ 3751452 h 7304926"/>
              <a:gd name="connsiteX3" fmla="*/ 7586545 w 7959436"/>
              <a:gd name="connsiteY3" fmla="*/ 5260186 h 7304926"/>
              <a:gd name="connsiteX4" fmla="*/ 7959436 w 7959436"/>
              <a:gd name="connsiteY4" fmla="*/ 7304485 h 7304926"/>
              <a:gd name="connsiteX0" fmla="*/ 0 w 7959436"/>
              <a:gd name="connsiteY0" fmla="*/ 862893 h 7304486"/>
              <a:gd name="connsiteX1" fmla="*/ 2609126 w 7959436"/>
              <a:gd name="connsiteY1" fmla="*/ 184767 h 7304486"/>
              <a:gd name="connsiteX2" fmla="*/ 5799191 w 7959436"/>
              <a:gd name="connsiteY2" fmla="*/ 3751452 h 7304486"/>
              <a:gd name="connsiteX3" fmla="*/ 7586545 w 7959436"/>
              <a:gd name="connsiteY3" fmla="*/ 5260186 h 7304486"/>
              <a:gd name="connsiteX4" fmla="*/ 7959436 w 7959436"/>
              <a:gd name="connsiteY4" fmla="*/ 7304485 h 7304486"/>
              <a:gd name="connsiteX0" fmla="*/ 0 w 7586546"/>
              <a:gd name="connsiteY0" fmla="*/ 862893 h 5260186"/>
              <a:gd name="connsiteX1" fmla="*/ 2609126 w 7586546"/>
              <a:gd name="connsiteY1" fmla="*/ 184767 h 5260186"/>
              <a:gd name="connsiteX2" fmla="*/ 5799191 w 7586546"/>
              <a:gd name="connsiteY2" fmla="*/ 3751452 h 5260186"/>
              <a:gd name="connsiteX3" fmla="*/ 7586545 w 7586546"/>
              <a:gd name="connsiteY3" fmla="*/ 5260186 h 5260186"/>
              <a:gd name="connsiteX0" fmla="*/ 0 w 7900605"/>
              <a:gd name="connsiteY0" fmla="*/ 862893 h 5472498"/>
              <a:gd name="connsiteX1" fmla="*/ 2609126 w 7900605"/>
              <a:gd name="connsiteY1" fmla="*/ 184767 h 5472498"/>
              <a:gd name="connsiteX2" fmla="*/ 5799191 w 7900605"/>
              <a:gd name="connsiteY2" fmla="*/ 3751452 h 5472498"/>
              <a:gd name="connsiteX3" fmla="*/ 7900605 w 7900605"/>
              <a:gd name="connsiteY3" fmla="*/ 5472498 h 547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00605" h="5472498">
                <a:moveTo>
                  <a:pt x="0" y="862893"/>
                </a:moveTo>
                <a:cubicBezTo>
                  <a:pt x="906155" y="245490"/>
                  <a:pt x="1642594" y="-296659"/>
                  <a:pt x="2609126" y="184767"/>
                </a:cubicBezTo>
                <a:cubicBezTo>
                  <a:pt x="3575658" y="666193"/>
                  <a:pt x="4917278" y="2870164"/>
                  <a:pt x="5799191" y="3751452"/>
                </a:cubicBezTo>
                <a:cubicBezTo>
                  <a:pt x="6681104" y="4632740"/>
                  <a:pt x="7048388" y="4815825"/>
                  <a:pt x="7900605" y="5472498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7C9F3B3-D791-4112-A187-0CDC3392ABB9}"/>
              </a:ext>
            </a:extLst>
          </p:cNvPr>
          <p:cNvSpPr/>
          <p:nvPr/>
        </p:nvSpPr>
        <p:spPr>
          <a:xfrm>
            <a:off x="4866009" y="7805899"/>
            <a:ext cx="618010" cy="658419"/>
          </a:xfrm>
          <a:prstGeom prst="ellipse">
            <a:avLst/>
          </a:prstGeom>
          <a:noFill/>
          <a:ln w="38100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471F02A-31A2-4766-8BED-41C07A1F6883}"/>
              </a:ext>
            </a:extLst>
          </p:cNvPr>
          <p:cNvSpPr/>
          <p:nvPr/>
        </p:nvSpPr>
        <p:spPr>
          <a:xfrm rot="1699159">
            <a:off x="5058720" y="7853949"/>
            <a:ext cx="702255" cy="272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F460634-5C79-4FC5-AFD8-93A30EA2EE17}"/>
              </a:ext>
            </a:extLst>
          </p:cNvPr>
          <p:cNvSpPr/>
          <p:nvPr/>
        </p:nvSpPr>
        <p:spPr>
          <a:xfrm rot="21251654">
            <a:off x="600024" y="762117"/>
            <a:ext cx="350498" cy="149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335676-B7DF-4594-AC5F-8871F4E792E9}"/>
              </a:ext>
            </a:extLst>
          </p:cNvPr>
          <p:cNvSpPr/>
          <p:nvPr/>
        </p:nvSpPr>
        <p:spPr>
          <a:xfrm>
            <a:off x="4182442" y="3302152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7C0169C-448E-48B4-A8D2-9D8FC12E52E3}"/>
              </a:ext>
            </a:extLst>
          </p:cNvPr>
          <p:cNvSpPr/>
          <p:nvPr/>
        </p:nvSpPr>
        <p:spPr>
          <a:xfrm>
            <a:off x="4182442" y="3391807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84A2BD8-6B32-4DB1-A693-FDA89B6EF315}"/>
              </a:ext>
            </a:extLst>
          </p:cNvPr>
          <p:cNvSpPr/>
          <p:nvPr/>
        </p:nvSpPr>
        <p:spPr>
          <a:xfrm>
            <a:off x="4182442" y="3481462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21E897-5CF3-46F1-8469-BF335C42D4F5}"/>
              </a:ext>
            </a:extLst>
          </p:cNvPr>
          <p:cNvSpPr/>
          <p:nvPr/>
        </p:nvSpPr>
        <p:spPr>
          <a:xfrm>
            <a:off x="4182442" y="3571117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15291C-2B36-4635-8B25-88C7A94B8485}"/>
              </a:ext>
            </a:extLst>
          </p:cNvPr>
          <p:cNvSpPr/>
          <p:nvPr/>
        </p:nvSpPr>
        <p:spPr>
          <a:xfrm>
            <a:off x="4182442" y="3660772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A4C86C-E582-4A71-A536-C57B5908B288}"/>
              </a:ext>
            </a:extLst>
          </p:cNvPr>
          <p:cNvSpPr/>
          <p:nvPr/>
        </p:nvSpPr>
        <p:spPr>
          <a:xfrm>
            <a:off x="4182442" y="3750427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36076F8-64B5-414E-B996-50858F82F149}"/>
              </a:ext>
            </a:extLst>
          </p:cNvPr>
          <p:cNvSpPr/>
          <p:nvPr/>
        </p:nvSpPr>
        <p:spPr>
          <a:xfrm>
            <a:off x="4182442" y="3840082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DE7835D-2AE2-40C4-8B63-E9CF76306813}"/>
              </a:ext>
            </a:extLst>
          </p:cNvPr>
          <p:cNvSpPr/>
          <p:nvPr/>
        </p:nvSpPr>
        <p:spPr>
          <a:xfrm>
            <a:off x="4182442" y="3929737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EC48EC-8968-4673-8550-F8FA2E6B7E13}"/>
              </a:ext>
            </a:extLst>
          </p:cNvPr>
          <p:cNvSpPr/>
          <p:nvPr/>
        </p:nvSpPr>
        <p:spPr>
          <a:xfrm>
            <a:off x="4182442" y="4019389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DA2CC45-5D03-40AC-BC50-F511FF7100BD}"/>
              </a:ext>
            </a:extLst>
          </p:cNvPr>
          <p:cNvSpPr/>
          <p:nvPr/>
        </p:nvSpPr>
        <p:spPr>
          <a:xfrm>
            <a:off x="4182442" y="3216386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BBD37B1-55B6-41BB-8F8A-81ADC21E9AE3}"/>
              </a:ext>
            </a:extLst>
          </p:cNvPr>
          <p:cNvSpPr/>
          <p:nvPr/>
        </p:nvSpPr>
        <p:spPr>
          <a:xfrm>
            <a:off x="4182442" y="4286120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D0F60E0-0CA5-49BC-ACC2-5A83916D5F38}"/>
              </a:ext>
            </a:extLst>
          </p:cNvPr>
          <p:cNvSpPr/>
          <p:nvPr/>
        </p:nvSpPr>
        <p:spPr>
          <a:xfrm>
            <a:off x="4182442" y="4457089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2BB8D2-64FF-418D-AA75-1B0403625EB7}"/>
              </a:ext>
            </a:extLst>
          </p:cNvPr>
          <p:cNvSpPr/>
          <p:nvPr/>
        </p:nvSpPr>
        <p:spPr>
          <a:xfrm>
            <a:off x="4182442" y="4371604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C2CDB7A-3957-4574-9052-EC9CD6344132}"/>
              </a:ext>
            </a:extLst>
          </p:cNvPr>
          <p:cNvCxnSpPr/>
          <p:nvPr/>
        </p:nvCxnSpPr>
        <p:spPr>
          <a:xfrm>
            <a:off x="4328839" y="3000086"/>
            <a:ext cx="55184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CD6481B-11A7-4B25-A494-41E53E9F6A39}"/>
              </a:ext>
            </a:extLst>
          </p:cNvPr>
          <p:cNvCxnSpPr/>
          <p:nvPr/>
        </p:nvCxnSpPr>
        <p:spPr>
          <a:xfrm>
            <a:off x="4322489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2868DA6-4664-4A25-AFED-97D871BCC344}"/>
              </a:ext>
            </a:extLst>
          </p:cNvPr>
          <p:cNvCxnSpPr/>
          <p:nvPr/>
        </p:nvCxnSpPr>
        <p:spPr>
          <a:xfrm>
            <a:off x="4446155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C097B45-7EE7-4BC9-9C96-40E38F86DB8E}"/>
              </a:ext>
            </a:extLst>
          </p:cNvPr>
          <p:cNvCxnSpPr/>
          <p:nvPr/>
        </p:nvCxnSpPr>
        <p:spPr>
          <a:xfrm>
            <a:off x="4631654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7CBA0A2-EDD7-4D0E-AAB8-BAB9699C0CB7}"/>
              </a:ext>
            </a:extLst>
          </p:cNvPr>
          <p:cNvCxnSpPr/>
          <p:nvPr/>
        </p:nvCxnSpPr>
        <p:spPr>
          <a:xfrm>
            <a:off x="4755320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3AF3A70-8520-42B2-A6F3-8FCFB94C40AA}"/>
              </a:ext>
            </a:extLst>
          </p:cNvPr>
          <p:cNvCxnSpPr/>
          <p:nvPr/>
        </p:nvCxnSpPr>
        <p:spPr>
          <a:xfrm>
            <a:off x="4874226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A6BA0AB-FCAD-4F04-B056-6AB021B08550}"/>
              </a:ext>
            </a:extLst>
          </p:cNvPr>
          <p:cNvCxnSpPr/>
          <p:nvPr/>
        </p:nvCxnSpPr>
        <p:spPr>
          <a:xfrm>
            <a:off x="4693487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37F83FD-8A66-4724-BF55-6E069B945508}"/>
              </a:ext>
            </a:extLst>
          </p:cNvPr>
          <p:cNvCxnSpPr/>
          <p:nvPr/>
        </p:nvCxnSpPr>
        <p:spPr>
          <a:xfrm>
            <a:off x="4507988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BF92BE5-5E30-49FC-8DEE-E8FC49404359}"/>
              </a:ext>
            </a:extLst>
          </p:cNvPr>
          <p:cNvCxnSpPr/>
          <p:nvPr/>
        </p:nvCxnSpPr>
        <p:spPr>
          <a:xfrm>
            <a:off x="4817153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E9FF429-8F03-4E9F-8BBF-CEAD87EC246A}"/>
              </a:ext>
            </a:extLst>
          </p:cNvPr>
          <p:cNvCxnSpPr/>
          <p:nvPr/>
        </p:nvCxnSpPr>
        <p:spPr>
          <a:xfrm>
            <a:off x="4569821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2B1CC5B-0F50-4277-87EC-7931A287E6C5}"/>
              </a:ext>
            </a:extLst>
          </p:cNvPr>
          <p:cNvCxnSpPr/>
          <p:nvPr/>
        </p:nvCxnSpPr>
        <p:spPr>
          <a:xfrm>
            <a:off x="4384322" y="2850265"/>
            <a:ext cx="0" cy="2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4795A046-6C85-4C30-A612-D7C4FDCD57CB}"/>
              </a:ext>
            </a:extLst>
          </p:cNvPr>
          <p:cNvSpPr/>
          <p:nvPr/>
        </p:nvSpPr>
        <p:spPr>
          <a:xfrm>
            <a:off x="5185367" y="1864484"/>
            <a:ext cx="168328" cy="3939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79201F6-8F8F-4C0B-9763-4FD2D1176628}"/>
              </a:ext>
            </a:extLst>
          </p:cNvPr>
          <p:cNvCxnSpPr>
            <a:cxnSpLocks/>
          </p:cNvCxnSpPr>
          <p:nvPr/>
        </p:nvCxnSpPr>
        <p:spPr>
          <a:xfrm flipH="1" flipV="1">
            <a:off x="5047963" y="2932968"/>
            <a:ext cx="15504" cy="478213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AA3F8C1-FA64-441E-BAC7-F429236D8ABC}"/>
              </a:ext>
            </a:extLst>
          </p:cNvPr>
          <p:cNvCxnSpPr>
            <a:cxnSpLocks/>
          </p:cNvCxnSpPr>
          <p:nvPr/>
        </p:nvCxnSpPr>
        <p:spPr>
          <a:xfrm>
            <a:off x="696338" y="1615439"/>
            <a:ext cx="0" cy="543630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ED9DD3B-BBD4-4BCA-B6FA-54811DB1A1B0}"/>
              </a:ext>
            </a:extLst>
          </p:cNvPr>
          <p:cNvCxnSpPr>
            <a:cxnSpLocks/>
          </p:cNvCxnSpPr>
          <p:nvPr/>
        </p:nvCxnSpPr>
        <p:spPr>
          <a:xfrm flipV="1">
            <a:off x="1492482" y="7715100"/>
            <a:ext cx="3540684" cy="160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D6188EA-B366-473F-A79F-5C0E0F4E6E4B}"/>
              </a:ext>
            </a:extLst>
          </p:cNvPr>
          <p:cNvCxnSpPr>
            <a:cxnSpLocks/>
          </p:cNvCxnSpPr>
          <p:nvPr/>
        </p:nvCxnSpPr>
        <p:spPr>
          <a:xfrm>
            <a:off x="745370" y="7072258"/>
            <a:ext cx="687585" cy="65894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0C062CF-C150-4372-975F-B461FD88EBB3}"/>
              </a:ext>
            </a:extLst>
          </p:cNvPr>
          <p:cNvCxnSpPr/>
          <p:nvPr/>
        </p:nvCxnSpPr>
        <p:spPr>
          <a:xfrm flipH="1" flipV="1">
            <a:off x="4816848" y="2669899"/>
            <a:ext cx="196314" cy="22254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6E0F9DF-2B03-4E08-BAC2-956C45F7D9D3}"/>
              </a:ext>
            </a:extLst>
          </p:cNvPr>
          <p:cNvCxnSpPr/>
          <p:nvPr/>
        </p:nvCxnSpPr>
        <p:spPr>
          <a:xfrm flipV="1">
            <a:off x="4816849" y="2518281"/>
            <a:ext cx="196312" cy="151619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419A887-6890-4FF0-999D-50EF44450C22}"/>
              </a:ext>
            </a:extLst>
          </p:cNvPr>
          <p:cNvCxnSpPr>
            <a:cxnSpLocks/>
          </p:cNvCxnSpPr>
          <p:nvPr/>
        </p:nvCxnSpPr>
        <p:spPr>
          <a:xfrm flipV="1">
            <a:off x="5047963" y="2108099"/>
            <a:ext cx="0" cy="36472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0547184B-CB3A-4748-95A9-CC7F74C9B6B4}"/>
              </a:ext>
            </a:extLst>
          </p:cNvPr>
          <p:cNvSpPr/>
          <p:nvPr/>
        </p:nvSpPr>
        <p:spPr>
          <a:xfrm rot="201516">
            <a:off x="5074437" y="7678567"/>
            <a:ext cx="197049" cy="154203"/>
          </a:xfrm>
          <a:custGeom>
            <a:avLst/>
            <a:gdLst>
              <a:gd name="connsiteX0" fmla="*/ 0 w 420915"/>
              <a:gd name="connsiteY0" fmla="*/ 435428 h 435428"/>
              <a:gd name="connsiteX1" fmla="*/ 275772 w 420915"/>
              <a:gd name="connsiteY1" fmla="*/ 261257 h 435428"/>
              <a:gd name="connsiteX2" fmla="*/ 420915 w 420915"/>
              <a:gd name="connsiteY2" fmla="*/ 0 h 435428"/>
              <a:gd name="connsiteX0" fmla="*/ 0 w 449287"/>
              <a:gd name="connsiteY0" fmla="*/ 424725 h 424725"/>
              <a:gd name="connsiteX1" fmla="*/ 304144 w 449287"/>
              <a:gd name="connsiteY1" fmla="*/ 261257 h 424725"/>
              <a:gd name="connsiteX2" fmla="*/ 449287 w 449287"/>
              <a:gd name="connsiteY2" fmla="*/ 0 h 424725"/>
              <a:gd name="connsiteX0" fmla="*/ 0 w 443613"/>
              <a:gd name="connsiteY0" fmla="*/ 435428 h 435428"/>
              <a:gd name="connsiteX1" fmla="*/ 298470 w 443613"/>
              <a:gd name="connsiteY1" fmla="*/ 261257 h 435428"/>
              <a:gd name="connsiteX2" fmla="*/ 443613 w 443613"/>
              <a:gd name="connsiteY2" fmla="*/ 0 h 435428"/>
              <a:gd name="connsiteX0" fmla="*/ 0 w 460636"/>
              <a:gd name="connsiteY0" fmla="*/ 417589 h 417589"/>
              <a:gd name="connsiteX1" fmla="*/ 298470 w 460636"/>
              <a:gd name="connsiteY1" fmla="*/ 243418 h 417589"/>
              <a:gd name="connsiteX2" fmla="*/ 460636 w 460636"/>
              <a:gd name="connsiteY2" fmla="*/ 0 h 417589"/>
              <a:gd name="connsiteX0" fmla="*/ 0 w 432264"/>
              <a:gd name="connsiteY0" fmla="*/ 417589 h 417589"/>
              <a:gd name="connsiteX1" fmla="*/ 298470 w 432264"/>
              <a:gd name="connsiteY1" fmla="*/ 243418 h 417589"/>
              <a:gd name="connsiteX2" fmla="*/ 432264 w 432264"/>
              <a:gd name="connsiteY2" fmla="*/ 0 h 417589"/>
              <a:gd name="connsiteX0" fmla="*/ 0 w 437938"/>
              <a:gd name="connsiteY0" fmla="*/ 417589 h 417589"/>
              <a:gd name="connsiteX1" fmla="*/ 298470 w 437938"/>
              <a:gd name="connsiteY1" fmla="*/ 243418 h 417589"/>
              <a:gd name="connsiteX2" fmla="*/ 437938 w 437938"/>
              <a:gd name="connsiteY2" fmla="*/ 0 h 417589"/>
              <a:gd name="connsiteX0" fmla="*/ 0 w 446445"/>
              <a:gd name="connsiteY0" fmla="*/ 463471 h 463471"/>
              <a:gd name="connsiteX1" fmla="*/ 298470 w 446445"/>
              <a:gd name="connsiteY1" fmla="*/ 289300 h 463471"/>
              <a:gd name="connsiteX2" fmla="*/ 446445 w 446445"/>
              <a:gd name="connsiteY2" fmla="*/ 0 h 463471"/>
              <a:gd name="connsiteX0" fmla="*/ 0 w 459440"/>
              <a:gd name="connsiteY0" fmla="*/ 461271 h 461271"/>
              <a:gd name="connsiteX1" fmla="*/ 311465 w 459440"/>
              <a:gd name="connsiteY1" fmla="*/ 289300 h 461271"/>
              <a:gd name="connsiteX2" fmla="*/ 459440 w 459440"/>
              <a:gd name="connsiteY2" fmla="*/ 0 h 461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9440" h="461271">
                <a:moveTo>
                  <a:pt x="0" y="461271"/>
                </a:moveTo>
                <a:cubicBezTo>
                  <a:pt x="102810" y="410471"/>
                  <a:pt x="234892" y="366179"/>
                  <a:pt x="311465" y="289300"/>
                </a:cubicBezTo>
                <a:cubicBezTo>
                  <a:pt x="388038" y="212422"/>
                  <a:pt x="421945" y="94343"/>
                  <a:pt x="45944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FBC608-BD5E-461F-9617-E00E49ED9D2E}"/>
              </a:ext>
            </a:extLst>
          </p:cNvPr>
          <p:cNvSpPr txBox="1"/>
          <p:nvPr/>
        </p:nvSpPr>
        <p:spPr>
          <a:xfrm>
            <a:off x="338912" y="957978"/>
            <a:ext cx="8913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00" b="1" dirty="0">
                <a:solidFill>
                  <a:srgbClr val="00B050"/>
                </a:solidFill>
              </a:rPr>
              <a:t>Inbound/</a:t>
            </a:r>
          </a:p>
          <a:p>
            <a:pPr algn="ctr"/>
            <a:r>
              <a:rPr lang="en-CA" sz="1100" b="1" dirty="0">
                <a:solidFill>
                  <a:srgbClr val="00B050"/>
                </a:solidFill>
              </a:rPr>
              <a:t>Outbound</a:t>
            </a:r>
            <a:endParaRPr lang="en-CA" sz="1100" dirty="0">
              <a:solidFill>
                <a:srgbClr val="00B050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D2F2433-8CEA-4A81-8813-3AB67730369C}"/>
              </a:ext>
            </a:extLst>
          </p:cNvPr>
          <p:cNvSpPr txBox="1"/>
          <p:nvPr/>
        </p:nvSpPr>
        <p:spPr>
          <a:xfrm>
            <a:off x="5419316" y="6771880"/>
            <a:ext cx="93518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>
                <a:solidFill>
                  <a:srgbClr val="3D9E4A"/>
                </a:solidFill>
              </a:rPr>
              <a:t>Agent Gate</a:t>
            </a:r>
          </a:p>
          <a:p>
            <a:pPr algn="ctr"/>
            <a:r>
              <a:rPr lang="en-CA" sz="1100" dirty="0">
                <a:solidFill>
                  <a:srgbClr val="3D9E4A"/>
                </a:solidFill>
              </a:rPr>
              <a:t>Pickups/</a:t>
            </a:r>
          </a:p>
          <a:p>
            <a:pPr algn="ctr"/>
            <a:r>
              <a:rPr lang="en-CA" sz="1100" dirty="0">
                <a:solidFill>
                  <a:srgbClr val="3D9E4A"/>
                </a:solidFill>
              </a:rPr>
              <a:t>Returns</a:t>
            </a:r>
          </a:p>
          <a:p>
            <a:endParaRPr lang="en-CA" sz="1100" b="1" dirty="0">
              <a:solidFill>
                <a:srgbClr val="3D9E4A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34A0929-CA0F-4A75-B542-F77D030CE5E0}"/>
              </a:ext>
            </a:extLst>
          </p:cNvPr>
          <p:cNvSpPr txBox="1"/>
          <p:nvPr/>
        </p:nvSpPr>
        <p:spPr>
          <a:xfrm>
            <a:off x="4395591" y="3510656"/>
            <a:ext cx="73219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>
                <a:solidFill>
                  <a:srgbClr val="3D9E4A"/>
                </a:solidFill>
              </a:rPr>
              <a:t>Agent Docks</a:t>
            </a:r>
          </a:p>
          <a:p>
            <a:r>
              <a:rPr lang="en-CA" sz="1100" dirty="0">
                <a:solidFill>
                  <a:srgbClr val="3D9E4A"/>
                </a:solidFill>
              </a:rPr>
              <a:t>Pickups/ Returns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904BBC8-9FEF-48F7-931A-BE17A0CD39A4}"/>
              </a:ext>
            </a:extLst>
          </p:cNvPr>
          <p:cNvSpPr txBox="1"/>
          <p:nvPr/>
        </p:nvSpPr>
        <p:spPr>
          <a:xfrm rot="16200000">
            <a:off x="4625476" y="3787304"/>
            <a:ext cx="10779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00" dirty="0"/>
              <a:t>Waiting Area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6E618C2-3C10-4A04-82B9-A0B19F5C124E}"/>
              </a:ext>
            </a:extLst>
          </p:cNvPr>
          <p:cNvSpPr txBox="1"/>
          <p:nvPr/>
        </p:nvSpPr>
        <p:spPr>
          <a:xfrm rot="1181751">
            <a:off x="2106965" y="1026355"/>
            <a:ext cx="1949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="1" dirty="0"/>
              <a:t>Speirs Giffen Avenue</a:t>
            </a:r>
          </a:p>
          <a:p>
            <a:endParaRPr lang="en-CA" sz="11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E206FB1-228B-4E0C-BE27-D5CFDC0DA3F7}"/>
              </a:ext>
            </a:extLst>
          </p:cNvPr>
          <p:cNvSpPr txBox="1"/>
          <p:nvPr/>
        </p:nvSpPr>
        <p:spPr>
          <a:xfrm rot="2645385" flipH="1">
            <a:off x="6197178" y="715838"/>
            <a:ext cx="2640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="1" dirty="0"/>
              <a:t>N</a:t>
            </a:r>
            <a:endParaRPr lang="en-CA" sz="1100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FD4F291-7775-4F42-B6B0-6D0065651F83}"/>
              </a:ext>
            </a:extLst>
          </p:cNvPr>
          <p:cNvCxnSpPr/>
          <p:nvPr/>
        </p:nvCxnSpPr>
        <p:spPr>
          <a:xfrm flipV="1">
            <a:off x="6387806" y="586268"/>
            <a:ext cx="212443" cy="199426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8104060F-86B7-49D3-AC90-C3BB6432AE97}"/>
              </a:ext>
            </a:extLst>
          </p:cNvPr>
          <p:cNvSpPr txBox="1"/>
          <p:nvPr/>
        </p:nvSpPr>
        <p:spPr>
          <a:xfrm>
            <a:off x="1480864" y="4230089"/>
            <a:ext cx="274729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>
                <a:solidFill>
                  <a:schemeClr val="accent1">
                    <a:lumMod val="75000"/>
                  </a:schemeClr>
                </a:solidFill>
              </a:rPr>
              <a:t>TRILLIUM</a:t>
            </a:r>
            <a:endParaRPr lang="en-CA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CA" sz="1400" dirty="0">
                <a:solidFill>
                  <a:schemeClr val="bg2">
                    <a:lumMod val="25000"/>
                  </a:schemeClr>
                </a:solidFill>
              </a:rPr>
              <a:t>205 Speirs Giffen Ave</a:t>
            </a:r>
          </a:p>
          <a:p>
            <a:pPr algn="ctr"/>
            <a:r>
              <a:rPr lang="en-CA" sz="1400" dirty="0">
                <a:solidFill>
                  <a:schemeClr val="bg2">
                    <a:lumMod val="25000"/>
                  </a:schemeClr>
                </a:solidFill>
              </a:rPr>
              <a:t>Caledon, ON L7C 3M8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CDABA3-B8FD-4052-9216-59468E0671E8}"/>
              </a:ext>
            </a:extLst>
          </p:cNvPr>
          <p:cNvSpPr txBox="1"/>
          <p:nvPr/>
        </p:nvSpPr>
        <p:spPr>
          <a:xfrm>
            <a:off x="2713008" y="8733508"/>
            <a:ext cx="8931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100" b="1" dirty="0"/>
              <a:t>Mayfield Rd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DDC8B94-B424-4457-AED6-77490842773A}"/>
              </a:ext>
            </a:extLst>
          </p:cNvPr>
          <p:cNvSpPr txBox="1"/>
          <p:nvPr/>
        </p:nvSpPr>
        <p:spPr>
          <a:xfrm rot="16200000">
            <a:off x="6164916" y="8049017"/>
            <a:ext cx="9071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="1" dirty="0"/>
              <a:t>Dixie Rd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DF7B2C0F-4980-4AEF-BB52-1967174977A4}"/>
              </a:ext>
            </a:extLst>
          </p:cNvPr>
          <p:cNvSpPr/>
          <p:nvPr/>
        </p:nvSpPr>
        <p:spPr>
          <a:xfrm>
            <a:off x="-32716" y="645797"/>
            <a:ext cx="6547733" cy="969642"/>
          </a:xfrm>
          <a:custGeom>
            <a:avLst/>
            <a:gdLst>
              <a:gd name="connsiteX0" fmla="*/ 0 w 6839559"/>
              <a:gd name="connsiteY0" fmla="*/ 152337 h 3880383"/>
              <a:gd name="connsiteX1" fmla="*/ 3321934 w 6839559"/>
              <a:gd name="connsiteY1" fmla="*/ 441704 h 3880383"/>
              <a:gd name="connsiteX2" fmla="*/ 6817488 w 6839559"/>
              <a:gd name="connsiteY2" fmla="*/ 3879385 h 3880383"/>
              <a:gd name="connsiteX3" fmla="*/ 4768769 w 6839559"/>
              <a:gd name="connsiteY3" fmla="*/ 788944 h 3880383"/>
              <a:gd name="connsiteX0" fmla="*/ 0 w 8834499"/>
              <a:gd name="connsiteY0" fmla="*/ 152337 h 6278964"/>
              <a:gd name="connsiteX1" fmla="*/ 3321934 w 8834499"/>
              <a:gd name="connsiteY1" fmla="*/ 441704 h 6278964"/>
              <a:gd name="connsiteX2" fmla="*/ 6817488 w 8834499"/>
              <a:gd name="connsiteY2" fmla="*/ 3879385 h 6278964"/>
              <a:gd name="connsiteX3" fmla="*/ 8740127 w 8834499"/>
              <a:gd name="connsiteY3" fmla="*/ 6142427 h 6278964"/>
              <a:gd name="connsiteX0" fmla="*/ 0 w 8839596"/>
              <a:gd name="connsiteY0" fmla="*/ 586473 h 6718756"/>
              <a:gd name="connsiteX1" fmla="*/ 2693985 w 8839596"/>
              <a:gd name="connsiteY1" fmla="*/ 230841 h 6718756"/>
              <a:gd name="connsiteX2" fmla="*/ 6817488 w 8839596"/>
              <a:gd name="connsiteY2" fmla="*/ 4313521 h 6718756"/>
              <a:gd name="connsiteX3" fmla="*/ 8740127 w 8839596"/>
              <a:gd name="connsiteY3" fmla="*/ 6576563 h 6718756"/>
              <a:gd name="connsiteX0" fmla="*/ 0 w 8805908"/>
              <a:gd name="connsiteY0" fmla="*/ 549505 h 6657046"/>
              <a:gd name="connsiteX1" fmla="*/ 2693985 w 8805908"/>
              <a:gd name="connsiteY1" fmla="*/ 193873 h 6657046"/>
              <a:gd name="connsiteX2" fmla="*/ 5884050 w 8805908"/>
              <a:gd name="connsiteY2" fmla="*/ 3760558 h 6657046"/>
              <a:gd name="connsiteX3" fmla="*/ 8740127 w 8805908"/>
              <a:gd name="connsiteY3" fmla="*/ 6539595 h 6657046"/>
              <a:gd name="connsiteX0" fmla="*/ 0 w 8672996"/>
              <a:gd name="connsiteY0" fmla="*/ 549505 h 5142317"/>
              <a:gd name="connsiteX1" fmla="*/ 2693985 w 8672996"/>
              <a:gd name="connsiteY1" fmla="*/ 193873 h 5142317"/>
              <a:gd name="connsiteX2" fmla="*/ 5884050 w 8672996"/>
              <a:gd name="connsiteY2" fmla="*/ 3760558 h 5142317"/>
              <a:gd name="connsiteX3" fmla="*/ 8604355 w 8672996"/>
              <a:gd name="connsiteY3" fmla="*/ 4927102 h 5142317"/>
              <a:gd name="connsiteX0" fmla="*/ 0 w 8640323"/>
              <a:gd name="connsiteY0" fmla="*/ 549505 h 4927102"/>
              <a:gd name="connsiteX1" fmla="*/ 2693985 w 8640323"/>
              <a:gd name="connsiteY1" fmla="*/ 193873 h 4927102"/>
              <a:gd name="connsiteX2" fmla="*/ 5884050 w 8640323"/>
              <a:gd name="connsiteY2" fmla="*/ 3760558 h 4927102"/>
              <a:gd name="connsiteX3" fmla="*/ 8604355 w 8640323"/>
              <a:gd name="connsiteY3" fmla="*/ 4927102 h 4927102"/>
              <a:gd name="connsiteX0" fmla="*/ 0 w 7171103"/>
              <a:gd name="connsiteY0" fmla="*/ 549505 h 4991598"/>
              <a:gd name="connsiteX1" fmla="*/ 2693985 w 7171103"/>
              <a:gd name="connsiteY1" fmla="*/ 193873 h 4991598"/>
              <a:gd name="connsiteX2" fmla="*/ 5884050 w 7171103"/>
              <a:gd name="connsiteY2" fmla="*/ 3760558 h 4991598"/>
              <a:gd name="connsiteX3" fmla="*/ 7093882 w 7171103"/>
              <a:gd name="connsiteY3" fmla="*/ 4991598 h 4991598"/>
              <a:gd name="connsiteX0" fmla="*/ 0 w 7549670"/>
              <a:gd name="connsiteY0" fmla="*/ 549505 h 4991598"/>
              <a:gd name="connsiteX1" fmla="*/ 2693985 w 7549670"/>
              <a:gd name="connsiteY1" fmla="*/ 193873 h 4991598"/>
              <a:gd name="connsiteX2" fmla="*/ 5884050 w 7549670"/>
              <a:gd name="connsiteY2" fmla="*/ 3760558 h 4991598"/>
              <a:gd name="connsiteX3" fmla="*/ 7093882 w 7549670"/>
              <a:gd name="connsiteY3" fmla="*/ 4991598 h 4991598"/>
              <a:gd name="connsiteX0" fmla="*/ 0 w 8869622"/>
              <a:gd name="connsiteY0" fmla="*/ 549505 h 8216585"/>
              <a:gd name="connsiteX1" fmla="*/ 2693985 w 8869622"/>
              <a:gd name="connsiteY1" fmla="*/ 193873 h 8216585"/>
              <a:gd name="connsiteX2" fmla="*/ 5884050 w 8869622"/>
              <a:gd name="connsiteY2" fmla="*/ 3760558 h 8216585"/>
              <a:gd name="connsiteX3" fmla="*/ 8553442 w 8869622"/>
              <a:gd name="connsiteY3" fmla="*/ 8216585 h 8216585"/>
              <a:gd name="connsiteX0" fmla="*/ 0 w 9880530"/>
              <a:gd name="connsiteY0" fmla="*/ 549505 h 8216585"/>
              <a:gd name="connsiteX1" fmla="*/ 2693985 w 9880530"/>
              <a:gd name="connsiteY1" fmla="*/ 193873 h 8216585"/>
              <a:gd name="connsiteX2" fmla="*/ 5884050 w 9880530"/>
              <a:gd name="connsiteY2" fmla="*/ 3760558 h 8216585"/>
              <a:gd name="connsiteX3" fmla="*/ 9622654 w 9880530"/>
              <a:gd name="connsiteY3" fmla="*/ 8216585 h 8216585"/>
              <a:gd name="connsiteX0" fmla="*/ 0 w 11008138"/>
              <a:gd name="connsiteY0" fmla="*/ 549505 h 9248581"/>
              <a:gd name="connsiteX1" fmla="*/ 2693985 w 11008138"/>
              <a:gd name="connsiteY1" fmla="*/ 193873 h 9248581"/>
              <a:gd name="connsiteX2" fmla="*/ 5884050 w 11008138"/>
              <a:gd name="connsiteY2" fmla="*/ 3760558 h 9248581"/>
              <a:gd name="connsiteX3" fmla="*/ 10793695 w 11008138"/>
              <a:gd name="connsiteY3" fmla="*/ 9248581 h 9248581"/>
              <a:gd name="connsiteX0" fmla="*/ 0 w 10793695"/>
              <a:gd name="connsiteY0" fmla="*/ 549505 h 9248581"/>
              <a:gd name="connsiteX1" fmla="*/ 2693985 w 10793695"/>
              <a:gd name="connsiteY1" fmla="*/ 193873 h 9248581"/>
              <a:gd name="connsiteX2" fmla="*/ 5884050 w 10793695"/>
              <a:gd name="connsiteY2" fmla="*/ 3760558 h 9248581"/>
              <a:gd name="connsiteX3" fmla="*/ 10793695 w 10793695"/>
              <a:gd name="connsiteY3" fmla="*/ 9248581 h 9248581"/>
              <a:gd name="connsiteX0" fmla="*/ 0 w 10708836"/>
              <a:gd name="connsiteY0" fmla="*/ 808595 h 9185177"/>
              <a:gd name="connsiteX1" fmla="*/ 2609126 w 10708836"/>
              <a:gd name="connsiteY1" fmla="*/ 130469 h 9185177"/>
              <a:gd name="connsiteX2" fmla="*/ 5799191 w 10708836"/>
              <a:gd name="connsiteY2" fmla="*/ 3697154 h 9185177"/>
              <a:gd name="connsiteX3" fmla="*/ 10708836 w 10708836"/>
              <a:gd name="connsiteY3" fmla="*/ 9185177 h 9185177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10708836 w 10708836"/>
              <a:gd name="connsiteY3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603517 w 10708836"/>
              <a:gd name="connsiteY3" fmla="*/ 5647184 h 9239475"/>
              <a:gd name="connsiteX4" fmla="*/ 10708836 w 10708836"/>
              <a:gd name="connsiteY4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603517 w 10708836"/>
              <a:gd name="connsiteY3" fmla="*/ 5647184 h 9239475"/>
              <a:gd name="connsiteX4" fmla="*/ 10708836 w 10708836"/>
              <a:gd name="connsiteY4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586545 w 10708836"/>
              <a:gd name="connsiteY3" fmla="*/ 5260186 h 9239475"/>
              <a:gd name="connsiteX4" fmla="*/ 10708836 w 10708836"/>
              <a:gd name="connsiteY4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586545 w 10708836"/>
              <a:gd name="connsiteY3" fmla="*/ 5260186 h 9239475"/>
              <a:gd name="connsiteX4" fmla="*/ 10708836 w 10708836"/>
              <a:gd name="connsiteY4" fmla="*/ 9239475 h 9239475"/>
              <a:gd name="connsiteX0" fmla="*/ 0 w 10708836"/>
              <a:gd name="connsiteY0" fmla="*/ 862893 h 9239475"/>
              <a:gd name="connsiteX1" fmla="*/ 2609126 w 10708836"/>
              <a:gd name="connsiteY1" fmla="*/ 184767 h 9239475"/>
              <a:gd name="connsiteX2" fmla="*/ 5799191 w 10708836"/>
              <a:gd name="connsiteY2" fmla="*/ 3751452 h 9239475"/>
              <a:gd name="connsiteX3" fmla="*/ 7586545 w 10708836"/>
              <a:gd name="connsiteY3" fmla="*/ 5260186 h 9239475"/>
              <a:gd name="connsiteX4" fmla="*/ 10708836 w 10708836"/>
              <a:gd name="connsiteY4" fmla="*/ 9239475 h 9239475"/>
              <a:gd name="connsiteX0" fmla="*/ 0 w 9113505"/>
              <a:gd name="connsiteY0" fmla="*/ 862893 h 5756488"/>
              <a:gd name="connsiteX1" fmla="*/ 2609126 w 9113505"/>
              <a:gd name="connsiteY1" fmla="*/ 184767 h 5756488"/>
              <a:gd name="connsiteX2" fmla="*/ 5799191 w 9113505"/>
              <a:gd name="connsiteY2" fmla="*/ 3751452 h 5756488"/>
              <a:gd name="connsiteX3" fmla="*/ 7586545 w 9113505"/>
              <a:gd name="connsiteY3" fmla="*/ 5260186 h 5756488"/>
              <a:gd name="connsiteX4" fmla="*/ 9113505 w 9113505"/>
              <a:gd name="connsiteY4" fmla="*/ 5756488 h 5756488"/>
              <a:gd name="connsiteX0" fmla="*/ 0 w 8638300"/>
              <a:gd name="connsiteY0" fmla="*/ 862893 h 5260186"/>
              <a:gd name="connsiteX1" fmla="*/ 2609126 w 8638300"/>
              <a:gd name="connsiteY1" fmla="*/ 184767 h 5260186"/>
              <a:gd name="connsiteX2" fmla="*/ 5799191 w 8638300"/>
              <a:gd name="connsiteY2" fmla="*/ 3751452 h 5260186"/>
              <a:gd name="connsiteX3" fmla="*/ 7586545 w 8638300"/>
              <a:gd name="connsiteY3" fmla="*/ 5260186 h 5260186"/>
              <a:gd name="connsiteX4" fmla="*/ 8638300 w 8638300"/>
              <a:gd name="connsiteY4" fmla="*/ 5111495 h 5260186"/>
              <a:gd name="connsiteX0" fmla="*/ 0 w 8638300"/>
              <a:gd name="connsiteY0" fmla="*/ 862893 h 5260186"/>
              <a:gd name="connsiteX1" fmla="*/ 2609126 w 8638300"/>
              <a:gd name="connsiteY1" fmla="*/ 184767 h 5260186"/>
              <a:gd name="connsiteX2" fmla="*/ 5799191 w 8638300"/>
              <a:gd name="connsiteY2" fmla="*/ 3751452 h 5260186"/>
              <a:gd name="connsiteX3" fmla="*/ 7586545 w 8638300"/>
              <a:gd name="connsiteY3" fmla="*/ 5260186 h 5260186"/>
              <a:gd name="connsiteX4" fmla="*/ 8638300 w 8638300"/>
              <a:gd name="connsiteY4" fmla="*/ 5111495 h 5260186"/>
              <a:gd name="connsiteX0" fmla="*/ 0 w 7757480"/>
              <a:gd name="connsiteY0" fmla="*/ 862893 h 5260186"/>
              <a:gd name="connsiteX1" fmla="*/ 2609126 w 7757480"/>
              <a:gd name="connsiteY1" fmla="*/ 184767 h 5260186"/>
              <a:gd name="connsiteX2" fmla="*/ 5799191 w 7757480"/>
              <a:gd name="connsiteY2" fmla="*/ 3751452 h 5260186"/>
              <a:gd name="connsiteX3" fmla="*/ 7586545 w 7757480"/>
              <a:gd name="connsiteY3" fmla="*/ 5260186 h 5260186"/>
              <a:gd name="connsiteX4" fmla="*/ 7619926 w 7757480"/>
              <a:gd name="connsiteY4" fmla="*/ 5217651 h 5260186"/>
              <a:gd name="connsiteX0" fmla="*/ 0 w 7814460"/>
              <a:gd name="connsiteY0" fmla="*/ 862893 h 5260186"/>
              <a:gd name="connsiteX1" fmla="*/ 2609126 w 7814460"/>
              <a:gd name="connsiteY1" fmla="*/ 184767 h 5260186"/>
              <a:gd name="connsiteX2" fmla="*/ 5799191 w 7814460"/>
              <a:gd name="connsiteY2" fmla="*/ 3751452 h 5260186"/>
              <a:gd name="connsiteX3" fmla="*/ 7586545 w 7814460"/>
              <a:gd name="connsiteY3" fmla="*/ 5260186 h 5260186"/>
              <a:gd name="connsiteX4" fmla="*/ 7619926 w 7814460"/>
              <a:gd name="connsiteY4" fmla="*/ 5217651 h 5260186"/>
              <a:gd name="connsiteX0" fmla="*/ 0 w 7823549"/>
              <a:gd name="connsiteY0" fmla="*/ 862893 h 6120043"/>
              <a:gd name="connsiteX1" fmla="*/ 2609126 w 7823549"/>
              <a:gd name="connsiteY1" fmla="*/ 184767 h 6120043"/>
              <a:gd name="connsiteX2" fmla="*/ 5799191 w 7823549"/>
              <a:gd name="connsiteY2" fmla="*/ 3751452 h 6120043"/>
              <a:gd name="connsiteX3" fmla="*/ 7586545 w 7823549"/>
              <a:gd name="connsiteY3" fmla="*/ 5260186 h 6120043"/>
              <a:gd name="connsiteX4" fmla="*/ 7655286 w 7823549"/>
              <a:gd name="connsiteY4" fmla="*/ 6119976 h 6120043"/>
              <a:gd name="connsiteX0" fmla="*/ 0 w 7759064"/>
              <a:gd name="connsiteY0" fmla="*/ 862893 h 6120037"/>
              <a:gd name="connsiteX1" fmla="*/ 2609126 w 7759064"/>
              <a:gd name="connsiteY1" fmla="*/ 184767 h 6120037"/>
              <a:gd name="connsiteX2" fmla="*/ 5799191 w 7759064"/>
              <a:gd name="connsiteY2" fmla="*/ 3751452 h 6120037"/>
              <a:gd name="connsiteX3" fmla="*/ 7494607 w 7759064"/>
              <a:gd name="connsiteY3" fmla="*/ 5233650 h 6120037"/>
              <a:gd name="connsiteX4" fmla="*/ 7655286 w 7759064"/>
              <a:gd name="connsiteY4" fmla="*/ 6119976 h 6120037"/>
              <a:gd name="connsiteX0" fmla="*/ 0 w 7787893"/>
              <a:gd name="connsiteY0" fmla="*/ 862893 h 5271314"/>
              <a:gd name="connsiteX1" fmla="*/ 2609126 w 7787893"/>
              <a:gd name="connsiteY1" fmla="*/ 184767 h 5271314"/>
              <a:gd name="connsiteX2" fmla="*/ 5799191 w 7787893"/>
              <a:gd name="connsiteY2" fmla="*/ 3751452 h 5271314"/>
              <a:gd name="connsiteX3" fmla="*/ 7494607 w 7787893"/>
              <a:gd name="connsiteY3" fmla="*/ 5233650 h 5271314"/>
              <a:gd name="connsiteX4" fmla="*/ 7733079 w 7787893"/>
              <a:gd name="connsiteY4" fmla="*/ 5270729 h 5271314"/>
              <a:gd name="connsiteX0" fmla="*/ 0 w 7742522"/>
              <a:gd name="connsiteY0" fmla="*/ 862893 h 5270729"/>
              <a:gd name="connsiteX1" fmla="*/ 2609126 w 7742522"/>
              <a:gd name="connsiteY1" fmla="*/ 184767 h 5270729"/>
              <a:gd name="connsiteX2" fmla="*/ 5799191 w 7742522"/>
              <a:gd name="connsiteY2" fmla="*/ 3751452 h 5270729"/>
              <a:gd name="connsiteX3" fmla="*/ 7494607 w 7742522"/>
              <a:gd name="connsiteY3" fmla="*/ 5233650 h 5270729"/>
              <a:gd name="connsiteX4" fmla="*/ 7733079 w 7742522"/>
              <a:gd name="connsiteY4" fmla="*/ 5270729 h 5270729"/>
              <a:gd name="connsiteX0" fmla="*/ 0 w 7690225"/>
              <a:gd name="connsiteY0" fmla="*/ 862893 h 5233650"/>
              <a:gd name="connsiteX1" fmla="*/ 2609126 w 7690225"/>
              <a:gd name="connsiteY1" fmla="*/ 184767 h 5233650"/>
              <a:gd name="connsiteX2" fmla="*/ 5799191 w 7690225"/>
              <a:gd name="connsiteY2" fmla="*/ 3751452 h 5233650"/>
              <a:gd name="connsiteX3" fmla="*/ 7494607 w 7690225"/>
              <a:gd name="connsiteY3" fmla="*/ 5233650 h 5233650"/>
              <a:gd name="connsiteX4" fmla="*/ 7513847 w 7690225"/>
              <a:gd name="connsiteY4" fmla="*/ 5217651 h 5233650"/>
              <a:gd name="connsiteX0" fmla="*/ 0 w 7737804"/>
              <a:gd name="connsiteY0" fmla="*/ 862893 h 5233650"/>
              <a:gd name="connsiteX1" fmla="*/ 2609126 w 7737804"/>
              <a:gd name="connsiteY1" fmla="*/ 184767 h 5233650"/>
              <a:gd name="connsiteX2" fmla="*/ 5799191 w 7737804"/>
              <a:gd name="connsiteY2" fmla="*/ 3751452 h 5233650"/>
              <a:gd name="connsiteX3" fmla="*/ 7494607 w 7737804"/>
              <a:gd name="connsiteY3" fmla="*/ 5233650 h 5233650"/>
              <a:gd name="connsiteX4" fmla="*/ 7513847 w 7737804"/>
              <a:gd name="connsiteY4" fmla="*/ 5217651 h 5233650"/>
              <a:gd name="connsiteX0" fmla="*/ 0 w 7773382"/>
              <a:gd name="connsiteY0" fmla="*/ 862893 h 5233650"/>
              <a:gd name="connsiteX1" fmla="*/ 2609126 w 7773382"/>
              <a:gd name="connsiteY1" fmla="*/ 184767 h 5233650"/>
              <a:gd name="connsiteX2" fmla="*/ 5799191 w 7773382"/>
              <a:gd name="connsiteY2" fmla="*/ 3751452 h 5233650"/>
              <a:gd name="connsiteX3" fmla="*/ 7494607 w 7773382"/>
              <a:gd name="connsiteY3" fmla="*/ 5233650 h 5233650"/>
              <a:gd name="connsiteX4" fmla="*/ 7627001 w 7773382"/>
              <a:gd name="connsiteY4" fmla="*/ 5217651 h 5233650"/>
              <a:gd name="connsiteX0" fmla="*/ 0 w 7796653"/>
              <a:gd name="connsiteY0" fmla="*/ 862893 h 5233650"/>
              <a:gd name="connsiteX1" fmla="*/ 2609126 w 7796653"/>
              <a:gd name="connsiteY1" fmla="*/ 184767 h 5233650"/>
              <a:gd name="connsiteX2" fmla="*/ 5799191 w 7796653"/>
              <a:gd name="connsiteY2" fmla="*/ 3751452 h 5233650"/>
              <a:gd name="connsiteX3" fmla="*/ 7494607 w 7796653"/>
              <a:gd name="connsiteY3" fmla="*/ 5233650 h 5233650"/>
              <a:gd name="connsiteX4" fmla="*/ 7687113 w 7796653"/>
              <a:gd name="connsiteY4" fmla="*/ 5204383 h 5233650"/>
              <a:gd name="connsiteX0" fmla="*/ 0 w 7829815"/>
              <a:gd name="connsiteY0" fmla="*/ 862893 h 5233650"/>
              <a:gd name="connsiteX1" fmla="*/ 2609126 w 7829815"/>
              <a:gd name="connsiteY1" fmla="*/ 184767 h 5233650"/>
              <a:gd name="connsiteX2" fmla="*/ 5799191 w 7829815"/>
              <a:gd name="connsiteY2" fmla="*/ 3751452 h 5233650"/>
              <a:gd name="connsiteX3" fmla="*/ 7494607 w 7829815"/>
              <a:gd name="connsiteY3" fmla="*/ 5233650 h 5233650"/>
              <a:gd name="connsiteX4" fmla="*/ 7687113 w 7829815"/>
              <a:gd name="connsiteY4" fmla="*/ 5204383 h 5233650"/>
              <a:gd name="connsiteX0" fmla="*/ 0 w 7494607"/>
              <a:gd name="connsiteY0" fmla="*/ 862893 h 5233650"/>
              <a:gd name="connsiteX1" fmla="*/ 2609126 w 7494607"/>
              <a:gd name="connsiteY1" fmla="*/ 184767 h 5233650"/>
              <a:gd name="connsiteX2" fmla="*/ 5799191 w 7494607"/>
              <a:gd name="connsiteY2" fmla="*/ 3751452 h 5233650"/>
              <a:gd name="connsiteX3" fmla="*/ 7494607 w 7494607"/>
              <a:gd name="connsiteY3" fmla="*/ 5233650 h 5233650"/>
              <a:gd name="connsiteX0" fmla="*/ 0 w 9177312"/>
              <a:gd name="connsiteY0" fmla="*/ 862893 h 5174148"/>
              <a:gd name="connsiteX1" fmla="*/ 2609126 w 9177312"/>
              <a:gd name="connsiteY1" fmla="*/ 184767 h 5174148"/>
              <a:gd name="connsiteX2" fmla="*/ 5799191 w 9177312"/>
              <a:gd name="connsiteY2" fmla="*/ 3751452 h 5174148"/>
              <a:gd name="connsiteX3" fmla="*/ 9177312 w 9177312"/>
              <a:gd name="connsiteY3" fmla="*/ 5174148 h 5174148"/>
              <a:gd name="connsiteX0" fmla="*/ 0 w 9177312"/>
              <a:gd name="connsiteY0" fmla="*/ 862893 h 5174148"/>
              <a:gd name="connsiteX1" fmla="*/ 2609126 w 9177312"/>
              <a:gd name="connsiteY1" fmla="*/ 184767 h 5174148"/>
              <a:gd name="connsiteX2" fmla="*/ 5799191 w 9177312"/>
              <a:gd name="connsiteY2" fmla="*/ 3751452 h 5174148"/>
              <a:gd name="connsiteX3" fmla="*/ 9177312 w 9177312"/>
              <a:gd name="connsiteY3" fmla="*/ 5174148 h 5174148"/>
              <a:gd name="connsiteX0" fmla="*/ 0 w 9177312"/>
              <a:gd name="connsiteY0" fmla="*/ 862893 h 4995646"/>
              <a:gd name="connsiteX1" fmla="*/ 2609126 w 9177312"/>
              <a:gd name="connsiteY1" fmla="*/ 184767 h 4995646"/>
              <a:gd name="connsiteX2" fmla="*/ 5799191 w 9177312"/>
              <a:gd name="connsiteY2" fmla="*/ 3751452 h 4995646"/>
              <a:gd name="connsiteX3" fmla="*/ 9177312 w 9177312"/>
              <a:gd name="connsiteY3" fmla="*/ 4995646 h 4995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7312" h="4995646">
                <a:moveTo>
                  <a:pt x="0" y="862893"/>
                </a:moveTo>
                <a:cubicBezTo>
                  <a:pt x="906155" y="245490"/>
                  <a:pt x="1642594" y="-296659"/>
                  <a:pt x="2609126" y="184767"/>
                </a:cubicBezTo>
                <a:cubicBezTo>
                  <a:pt x="3575658" y="666193"/>
                  <a:pt x="4984944" y="2909972"/>
                  <a:pt x="5799191" y="3751452"/>
                </a:cubicBezTo>
                <a:cubicBezTo>
                  <a:pt x="6613438" y="4592933"/>
                  <a:pt x="7540922" y="4993482"/>
                  <a:pt x="9177312" y="4995646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74" name="Straight Connector 14">
            <a:extLst>
              <a:ext uri="{FF2B5EF4-FFF2-40B4-BE49-F238E27FC236}">
                <a16:creationId xmlns:a16="http://schemas.microsoft.com/office/drawing/2014/main" id="{6EDB299B-CCC7-4385-96BC-D6C5E5F574CF}"/>
              </a:ext>
            </a:extLst>
          </p:cNvPr>
          <p:cNvCxnSpPr>
            <a:cxnSpLocks/>
          </p:cNvCxnSpPr>
          <p:nvPr/>
        </p:nvCxnSpPr>
        <p:spPr>
          <a:xfrm rot="5400000">
            <a:off x="2377570" y="5126574"/>
            <a:ext cx="6192000" cy="0"/>
          </a:xfrm>
          <a:prstGeom prst="curvedConnector3">
            <a:avLst>
              <a:gd name="adj1" fmla="val 50000"/>
            </a:avLst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A8DE28B0-1DE8-481A-87C5-9979C9D693F3}"/>
              </a:ext>
            </a:extLst>
          </p:cNvPr>
          <p:cNvSpPr txBox="1"/>
          <p:nvPr/>
        </p:nvSpPr>
        <p:spPr>
          <a:xfrm rot="16200000">
            <a:off x="4794551" y="2026086"/>
            <a:ext cx="13430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="1" dirty="0"/>
              <a:t>Merchant Road</a:t>
            </a:r>
          </a:p>
          <a:p>
            <a:endParaRPr lang="en-CA" sz="1100" dirty="0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2B5B561-4187-45E7-93DA-79BFEF1366C8}"/>
              </a:ext>
            </a:extLst>
          </p:cNvPr>
          <p:cNvCxnSpPr>
            <a:cxnSpLocks/>
          </p:cNvCxnSpPr>
          <p:nvPr/>
        </p:nvCxnSpPr>
        <p:spPr>
          <a:xfrm>
            <a:off x="5640187" y="1768558"/>
            <a:ext cx="874832" cy="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rc 78">
            <a:extLst>
              <a:ext uri="{FF2B5EF4-FFF2-40B4-BE49-F238E27FC236}">
                <a16:creationId xmlns:a16="http://schemas.microsoft.com/office/drawing/2014/main" id="{821B2323-2291-4C7E-829A-7DDE1874C00B}"/>
              </a:ext>
            </a:extLst>
          </p:cNvPr>
          <p:cNvSpPr/>
          <p:nvPr/>
        </p:nvSpPr>
        <p:spPr>
          <a:xfrm rot="16857302">
            <a:off x="5264916" y="1967426"/>
            <a:ext cx="628729" cy="224003"/>
          </a:xfrm>
          <a:prstGeom prst="arc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6" name="Picture 2" descr="Plan symbols | House design drawing, Floor plan symbols, House designs  exterior">
            <a:extLst>
              <a:ext uri="{FF2B5EF4-FFF2-40B4-BE49-F238E27FC236}">
                <a16:creationId xmlns:a16="http://schemas.microsoft.com/office/drawing/2014/main" id="{9CCE6192-58BB-4E14-B95C-6E6FCBEE37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2" t="42489" r="48231" b="47882"/>
          <a:stretch/>
        </p:blipFill>
        <p:spPr bwMode="auto">
          <a:xfrm rot="16200000">
            <a:off x="1329289" y="4089870"/>
            <a:ext cx="199325" cy="14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Plan symbols | House design drawing, Floor plan symbols, House designs  exterior">
            <a:extLst>
              <a:ext uri="{FF2B5EF4-FFF2-40B4-BE49-F238E27FC236}">
                <a16:creationId xmlns:a16="http://schemas.microsoft.com/office/drawing/2014/main" id="{922EA007-8BB3-446A-88C7-268571A1E9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2" t="42489" r="48231" b="47882"/>
          <a:stretch/>
        </p:blipFill>
        <p:spPr bwMode="auto">
          <a:xfrm rot="16200000">
            <a:off x="1330838" y="5431660"/>
            <a:ext cx="199325" cy="14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Plan symbols | House design drawing, Floor plan symbols, House designs  exterior">
            <a:extLst>
              <a:ext uri="{FF2B5EF4-FFF2-40B4-BE49-F238E27FC236}">
                <a16:creationId xmlns:a16="http://schemas.microsoft.com/office/drawing/2014/main" id="{35A67A42-F97A-41E5-9F86-3F4E321382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2" t="42489" r="48231" b="47882"/>
          <a:stretch/>
        </p:blipFill>
        <p:spPr bwMode="auto">
          <a:xfrm rot="16200000">
            <a:off x="1321936" y="6768772"/>
            <a:ext cx="199325" cy="14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7A786B3-7A25-4281-A2C4-17AFD8967480}"/>
              </a:ext>
            </a:extLst>
          </p:cNvPr>
          <p:cNvCxnSpPr>
            <a:cxnSpLocks/>
          </p:cNvCxnSpPr>
          <p:nvPr/>
        </p:nvCxnSpPr>
        <p:spPr>
          <a:xfrm>
            <a:off x="608480" y="805919"/>
            <a:ext cx="0" cy="142845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7AD9367-B932-417C-9990-82E17D5462EE}"/>
              </a:ext>
            </a:extLst>
          </p:cNvPr>
          <p:cNvCxnSpPr>
            <a:cxnSpLocks/>
          </p:cNvCxnSpPr>
          <p:nvPr/>
        </p:nvCxnSpPr>
        <p:spPr>
          <a:xfrm>
            <a:off x="947084" y="739244"/>
            <a:ext cx="0" cy="14400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C74E13A-15BF-4281-AE09-FC79B2AC2CC4}"/>
              </a:ext>
            </a:extLst>
          </p:cNvPr>
          <p:cNvCxnSpPr>
            <a:cxnSpLocks/>
          </p:cNvCxnSpPr>
          <p:nvPr/>
        </p:nvCxnSpPr>
        <p:spPr>
          <a:xfrm>
            <a:off x="5262205" y="1780135"/>
            <a:ext cx="14989" cy="5916707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9B368EC-C89A-4511-9CAD-ED40C0EBF9ED}"/>
              </a:ext>
            </a:extLst>
          </p:cNvPr>
          <p:cNvSpPr/>
          <p:nvPr/>
        </p:nvSpPr>
        <p:spPr>
          <a:xfrm>
            <a:off x="5230115" y="7040748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5759B6-9FDD-4E4A-89F1-2D82D0A652E3}"/>
              </a:ext>
            </a:extLst>
          </p:cNvPr>
          <p:cNvSpPr/>
          <p:nvPr/>
        </p:nvSpPr>
        <p:spPr>
          <a:xfrm rot="5400000">
            <a:off x="5100401" y="7161817"/>
            <a:ext cx="393966" cy="1518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Arrow: Right 96">
            <a:extLst>
              <a:ext uri="{FF2B5EF4-FFF2-40B4-BE49-F238E27FC236}">
                <a16:creationId xmlns:a16="http://schemas.microsoft.com/office/drawing/2014/main" id="{4E04848B-7A29-49A0-97A9-AE550C8C4935}"/>
              </a:ext>
            </a:extLst>
          </p:cNvPr>
          <p:cNvSpPr/>
          <p:nvPr/>
        </p:nvSpPr>
        <p:spPr>
          <a:xfrm rot="10800000">
            <a:off x="5274471" y="7106116"/>
            <a:ext cx="273050" cy="306870"/>
          </a:xfrm>
          <a:prstGeom prst="rightArrow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F80CE93-7B4E-42C8-AF7F-0AA6290720FD}"/>
              </a:ext>
            </a:extLst>
          </p:cNvPr>
          <p:cNvCxnSpPr>
            <a:cxnSpLocks/>
          </p:cNvCxnSpPr>
          <p:nvPr/>
        </p:nvCxnSpPr>
        <p:spPr>
          <a:xfrm>
            <a:off x="5149890" y="7458527"/>
            <a:ext cx="144000" cy="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C32E7067-9C1B-42AB-9707-2B8114AF2E53}"/>
              </a:ext>
            </a:extLst>
          </p:cNvPr>
          <p:cNvCxnSpPr>
            <a:cxnSpLocks/>
          </p:cNvCxnSpPr>
          <p:nvPr/>
        </p:nvCxnSpPr>
        <p:spPr>
          <a:xfrm>
            <a:off x="5142728" y="7017273"/>
            <a:ext cx="144000" cy="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0BFA73C-5F3C-42B5-B821-F6CBBC012244}"/>
              </a:ext>
            </a:extLst>
          </p:cNvPr>
          <p:cNvCxnSpPr/>
          <p:nvPr/>
        </p:nvCxnSpPr>
        <p:spPr>
          <a:xfrm>
            <a:off x="5186941" y="7034398"/>
            <a:ext cx="0" cy="21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78EE6CE1-1CCE-4572-9C46-723CCCBCAEF6}"/>
              </a:ext>
            </a:extLst>
          </p:cNvPr>
          <p:cNvCxnSpPr/>
          <p:nvPr/>
        </p:nvCxnSpPr>
        <p:spPr>
          <a:xfrm>
            <a:off x="5222348" y="7223578"/>
            <a:ext cx="0" cy="21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B7A4D2A2-1390-47D2-B4C3-1BFAA835D7F0}"/>
              </a:ext>
            </a:extLst>
          </p:cNvPr>
          <p:cNvSpPr/>
          <p:nvPr/>
        </p:nvSpPr>
        <p:spPr>
          <a:xfrm>
            <a:off x="4182442" y="4549925"/>
            <a:ext cx="45719" cy="58906"/>
          </a:xfrm>
          <a:prstGeom prst="rect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CA19528-3959-4B89-97DA-2C9EC1031AE9}"/>
              </a:ext>
            </a:extLst>
          </p:cNvPr>
          <p:cNvSpPr/>
          <p:nvPr/>
        </p:nvSpPr>
        <p:spPr>
          <a:xfrm>
            <a:off x="4182442" y="466815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1CB6612-9D57-4584-B79A-17F2ED02FC24}"/>
              </a:ext>
            </a:extLst>
          </p:cNvPr>
          <p:cNvSpPr/>
          <p:nvPr/>
        </p:nvSpPr>
        <p:spPr>
          <a:xfrm>
            <a:off x="4182442" y="475781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DF93542-AA22-45E7-B91F-C5F49759C525}"/>
              </a:ext>
            </a:extLst>
          </p:cNvPr>
          <p:cNvSpPr/>
          <p:nvPr/>
        </p:nvSpPr>
        <p:spPr>
          <a:xfrm>
            <a:off x="4182442" y="484746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58AF505-13E8-4931-A2D3-55B3EC213171}"/>
              </a:ext>
            </a:extLst>
          </p:cNvPr>
          <p:cNvSpPr/>
          <p:nvPr/>
        </p:nvSpPr>
        <p:spPr>
          <a:xfrm>
            <a:off x="4182442" y="493712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C4F6A78-82BB-4523-B250-81FB9341CABA}"/>
              </a:ext>
            </a:extLst>
          </p:cNvPr>
          <p:cNvSpPr/>
          <p:nvPr/>
        </p:nvSpPr>
        <p:spPr>
          <a:xfrm>
            <a:off x="4182442" y="502677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6D7DA52-2745-42B9-9950-1F2CC84756A7}"/>
              </a:ext>
            </a:extLst>
          </p:cNvPr>
          <p:cNvSpPr/>
          <p:nvPr/>
        </p:nvSpPr>
        <p:spPr>
          <a:xfrm>
            <a:off x="4182442" y="511643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D99CFED-833D-4B45-8EA0-6F54D0ADDBE5}"/>
              </a:ext>
            </a:extLst>
          </p:cNvPr>
          <p:cNvSpPr/>
          <p:nvPr/>
        </p:nvSpPr>
        <p:spPr>
          <a:xfrm>
            <a:off x="4182442" y="520608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A3FA29F-B77D-4A81-AB0F-DD1F58CE83ED}"/>
              </a:ext>
            </a:extLst>
          </p:cNvPr>
          <p:cNvSpPr/>
          <p:nvPr/>
        </p:nvSpPr>
        <p:spPr>
          <a:xfrm>
            <a:off x="4182442" y="5295739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43BC4F-9ACE-410C-A2FB-9C1CC0FFBA3A}"/>
              </a:ext>
            </a:extLst>
          </p:cNvPr>
          <p:cNvSpPr/>
          <p:nvPr/>
        </p:nvSpPr>
        <p:spPr>
          <a:xfrm>
            <a:off x="4182442" y="538173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A02FE05-1028-4C56-8637-6D0F7ACF4012}"/>
              </a:ext>
            </a:extLst>
          </p:cNvPr>
          <p:cNvSpPr/>
          <p:nvPr/>
        </p:nvSpPr>
        <p:spPr>
          <a:xfrm>
            <a:off x="4182442" y="5733439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D788060-6105-4040-8FE2-2504C22B84CC}"/>
              </a:ext>
            </a:extLst>
          </p:cNvPr>
          <p:cNvSpPr/>
          <p:nvPr/>
        </p:nvSpPr>
        <p:spPr>
          <a:xfrm>
            <a:off x="4182442" y="564795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D9DDFFA-3ED4-4551-B35B-B63BB4B8F8DB}"/>
              </a:ext>
            </a:extLst>
          </p:cNvPr>
          <p:cNvSpPr/>
          <p:nvPr/>
        </p:nvSpPr>
        <p:spPr>
          <a:xfrm>
            <a:off x="4182442" y="583580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A2360E7-3712-400A-B37E-CE857D18EF2C}"/>
              </a:ext>
            </a:extLst>
          </p:cNvPr>
          <p:cNvSpPr/>
          <p:nvPr/>
        </p:nvSpPr>
        <p:spPr>
          <a:xfrm>
            <a:off x="4182442" y="592545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4C0049B-98F2-4C9B-B31A-91E5C27B8E31}"/>
              </a:ext>
            </a:extLst>
          </p:cNvPr>
          <p:cNvSpPr/>
          <p:nvPr/>
        </p:nvSpPr>
        <p:spPr>
          <a:xfrm>
            <a:off x="4182442" y="601511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0B3B096-7525-4F98-BFD7-71AAE9F1622B}"/>
              </a:ext>
            </a:extLst>
          </p:cNvPr>
          <p:cNvSpPr/>
          <p:nvPr/>
        </p:nvSpPr>
        <p:spPr>
          <a:xfrm>
            <a:off x="4182442" y="610476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2A83E3A-D193-4AC6-BDC8-379D128DDE88}"/>
              </a:ext>
            </a:extLst>
          </p:cNvPr>
          <p:cNvSpPr/>
          <p:nvPr/>
        </p:nvSpPr>
        <p:spPr>
          <a:xfrm>
            <a:off x="4182442" y="619442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F7015FD-46E5-47ED-8D84-59B4396ACD30}"/>
              </a:ext>
            </a:extLst>
          </p:cNvPr>
          <p:cNvSpPr/>
          <p:nvPr/>
        </p:nvSpPr>
        <p:spPr>
          <a:xfrm>
            <a:off x="4182442" y="628407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C22840F-4EF4-4A07-8044-3291A5B006D9}"/>
              </a:ext>
            </a:extLst>
          </p:cNvPr>
          <p:cNvSpPr/>
          <p:nvPr/>
        </p:nvSpPr>
        <p:spPr>
          <a:xfrm>
            <a:off x="4182442" y="637373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FA84F94B-5F35-4CE4-AB58-2F37922139D4}"/>
              </a:ext>
            </a:extLst>
          </p:cNvPr>
          <p:cNvSpPr/>
          <p:nvPr/>
        </p:nvSpPr>
        <p:spPr>
          <a:xfrm>
            <a:off x="4182442" y="646338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F87BAC7B-F6F5-4B02-8177-92A0F2C442BE}"/>
              </a:ext>
            </a:extLst>
          </p:cNvPr>
          <p:cNvSpPr/>
          <p:nvPr/>
        </p:nvSpPr>
        <p:spPr>
          <a:xfrm>
            <a:off x="4182442" y="6553039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4C15F10-0A7A-4875-9F33-C3FFF579DECF}"/>
              </a:ext>
            </a:extLst>
          </p:cNvPr>
          <p:cNvSpPr/>
          <p:nvPr/>
        </p:nvSpPr>
        <p:spPr>
          <a:xfrm>
            <a:off x="4182442" y="7226825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4634319E-FAD5-4734-8582-CAB912743B0F}"/>
              </a:ext>
            </a:extLst>
          </p:cNvPr>
          <p:cNvSpPr/>
          <p:nvPr/>
        </p:nvSpPr>
        <p:spPr>
          <a:xfrm>
            <a:off x="4182442" y="681977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1B4EEC4-D8DF-4050-98BF-3ADEEB40A452}"/>
              </a:ext>
            </a:extLst>
          </p:cNvPr>
          <p:cNvSpPr/>
          <p:nvPr/>
        </p:nvSpPr>
        <p:spPr>
          <a:xfrm>
            <a:off x="4182442" y="698259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D9AE146-4E99-49CA-BFA9-24A63D5FAC74}"/>
              </a:ext>
            </a:extLst>
          </p:cNvPr>
          <p:cNvSpPr/>
          <p:nvPr/>
        </p:nvSpPr>
        <p:spPr>
          <a:xfrm>
            <a:off x="4182442" y="6901181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B1F56E73-7FA8-4660-91B6-4C5B92CF33F8}"/>
              </a:ext>
            </a:extLst>
          </p:cNvPr>
          <p:cNvSpPr/>
          <p:nvPr/>
        </p:nvSpPr>
        <p:spPr>
          <a:xfrm>
            <a:off x="4182442" y="7064003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C3BB80A-375C-4C01-9BE7-19ACC92E0184}"/>
              </a:ext>
            </a:extLst>
          </p:cNvPr>
          <p:cNvSpPr/>
          <p:nvPr/>
        </p:nvSpPr>
        <p:spPr>
          <a:xfrm>
            <a:off x="4182442" y="730823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6E60515-1B5E-4909-BEA6-7E4AF0745B3A}"/>
              </a:ext>
            </a:extLst>
          </p:cNvPr>
          <p:cNvSpPr/>
          <p:nvPr/>
        </p:nvSpPr>
        <p:spPr>
          <a:xfrm>
            <a:off x="4182442" y="714541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9051375-918B-4601-A6E0-1E5555194031}"/>
              </a:ext>
            </a:extLst>
          </p:cNvPr>
          <p:cNvSpPr/>
          <p:nvPr/>
        </p:nvSpPr>
        <p:spPr>
          <a:xfrm>
            <a:off x="1495267" y="338644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BD25F76-072A-4B40-AC85-93642696B392}"/>
              </a:ext>
            </a:extLst>
          </p:cNvPr>
          <p:cNvSpPr/>
          <p:nvPr/>
        </p:nvSpPr>
        <p:spPr>
          <a:xfrm>
            <a:off x="1495267" y="347410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6A88AA1-4D48-4C1C-81A2-2ADE0E1EC69B}"/>
              </a:ext>
            </a:extLst>
          </p:cNvPr>
          <p:cNvSpPr/>
          <p:nvPr/>
        </p:nvSpPr>
        <p:spPr>
          <a:xfrm>
            <a:off x="1495267" y="356176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174D5FEF-B69D-482D-8C96-0D04387C5AEA}"/>
              </a:ext>
            </a:extLst>
          </p:cNvPr>
          <p:cNvSpPr/>
          <p:nvPr/>
        </p:nvSpPr>
        <p:spPr>
          <a:xfrm>
            <a:off x="1495267" y="364942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77328201-36B6-4CFA-B55B-412A81608B0E}"/>
              </a:ext>
            </a:extLst>
          </p:cNvPr>
          <p:cNvSpPr/>
          <p:nvPr/>
        </p:nvSpPr>
        <p:spPr>
          <a:xfrm>
            <a:off x="1495267" y="373708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B15D4C5-6E09-4CE8-A57C-C919C3629A5A}"/>
              </a:ext>
            </a:extLst>
          </p:cNvPr>
          <p:cNvSpPr/>
          <p:nvPr/>
        </p:nvSpPr>
        <p:spPr>
          <a:xfrm>
            <a:off x="1495267" y="382474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C7DC207-D6A8-4662-B8B5-4C3A083618FF}"/>
              </a:ext>
            </a:extLst>
          </p:cNvPr>
          <p:cNvSpPr/>
          <p:nvPr/>
        </p:nvSpPr>
        <p:spPr>
          <a:xfrm>
            <a:off x="1495267" y="391240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C228E06-CE22-45BB-B75A-374764648BC8}"/>
              </a:ext>
            </a:extLst>
          </p:cNvPr>
          <p:cNvSpPr/>
          <p:nvPr/>
        </p:nvSpPr>
        <p:spPr>
          <a:xfrm>
            <a:off x="1495267" y="249079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DE430C2B-8426-4525-8DDC-4895EC835F34}"/>
              </a:ext>
            </a:extLst>
          </p:cNvPr>
          <p:cNvSpPr/>
          <p:nvPr/>
        </p:nvSpPr>
        <p:spPr>
          <a:xfrm>
            <a:off x="1495267" y="240313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4133EAFD-D269-47E7-9BAB-CD6174B646D8}"/>
              </a:ext>
            </a:extLst>
          </p:cNvPr>
          <p:cNvSpPr/>
          <p:nvPr/>
        </p:nvSpPr>
        <p:spPr>
          <a:xfrm>
            <a:off x="1495267" y="257845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B64120E3-C4F2-422C-B233-87A6483444DA}"/>
              </a:ext>
            </a:extLst>
          </p:cNvPr>
          <p:cNvSpPr/>
          <p:nvPr/>
        </p:nvSpPr>
        <p:spPr>
          <a:xfrm>
            <a:off x="1495267" y="266611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F691D294-1F3D-4E04-8E28-367EB9A323BA}"/>
              </a:ext>
            </a:extLst>
          </p:cNvPr>
          <p:cNvSpPr/>
          <p:nvPr/>
        </p:nvSpPr>
        <p:spPr>
          <a:xfrm>
            <a:off x="1495267" y="275377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15A34B2E-E83B-4B6E-AE7A-E5D0EF4BC2B1}"/>
              </a:ext>
            </a:extLst>
          </p:cNvPr>
          <p:cNvSpPr/>
          <p:nvPr/>
        </p:nvSpPr>
        <p:spPr>
          <a:xfrm>
            <a:off x="1495267" y="294814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A319E4BF-0913-4249-BB9B-7D67D689A776}"/>
              </a:ext>
            </a:extLst>
          </p:cNvPr>
          <p:cNvSpPr/>
          <p:nvPr/>
        </p:nvSpPr>
        <p:spPr>
          <a:xfrm>
            <a:off x="1495267" y="303580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65836A2-123A-4740-8246-D838E79D2754}"/>
              </a:ext>
            </a:extLst>
          </p:cNvPr>
          <p:cNvSpPr/>
          <p:nvPr/>
        </p:nvSpPr>
        <p:spPr>
          <a:xfrm>
            <a:off x="1495267" y="312346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044B8BF-FAF7-478F-B102-0CC5FEE1DB0D}"/>
              </a:ext>
            </a:extLst>
          </p:cNvPr>
          <p:cNvSpPr/>
          <p:nvPr/>
        </p:nvSpPr>
        <p:spPr>
          <a:xfrm>
            <a:off x="1495267" y="321112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F3D4606A-8876-497D-8EFB-AA1BE99D49F0}"/>
              </a:ext>
            </a:extLst>
          </p:cNvPr>
          <p:cNvSpPr/>
          <p:nvPr/>
        </p:nvSpPr>
        <p:spPr>
          <a:xfrm>
            <a:off x="1495267" y="329878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F94DF254-1173-4183-B0CA-C95F54F43522}"/>
              </a:ext>
            </a:extLst>
          </p:cNvPr>
          <p:cNvSpPr/>
          <p:nvPr/>
        </p:nvSpPr>
        <p:spPr>
          <a:xfrm>
            <a:off x="1495267" y="4000059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BACC84FC-FDAB-4A70-8812-C7487F84C12A}"/>
              </a:ext>
            </a:extLst>
          </p:cNvPr>
          <p:cNvSpPr/>
          <p:nvPr/>
        </p:nvSpPr>
        <p:spPr>
          <a:xfrm>
            <a:off x="1495267" y="574533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B2FE8B54-C04F-4586-96C3-FA5A5515A5B0}"/>
              </a:ext>
            </a:extLst>
          </p:cNvPr>
          <p:cNvSpPr/>
          <p:nvPr/>
        </p:nvSpPr>
        <p:spPr>
          <a:xfrm>
            <a:off x="1495267" y="583071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18B82B3E-C74B-4466-B162-61AFCF766A90}"/>
              </a:ext>
            </a:extLst>
          </p:cNvPr>
          <p:cNvSpPr/>
          <p:nvPr/>
        </p:nvSpPr>
        <p:spPr>
          <a:xfrm>
            <a:off x="1495267" y="5916091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13F718D3-AF6A-4D0D-8C12-57844968BA83}"/>
              </a:ext>
            </a:extLst>
          </p:cNvPr>
          <p:cNvSpPr/>
          <p:nvPr/>
        </p:nvSpPr>
        <p:spPr>
          <a:xfrm>
            <a:off x="1495267" y="6001468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D3031C6D-6975-48C3-9317-29BEF5F6D32C}"/>
              </a:ext>
            </a:extLst>
          </p:cNvPr>
          <p:cNvSpPr/>
          <p:nvPr/>
        </p:nvSpPr>
        <p:spPr>
          <a:xfrm>
            <a:off x="1495267" y="6086845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53FFA8A9-91FF-4763-964D-44DDE8D32A74}"/>
              </a:ext>
            </a:extLst>
          </p:cNvPr>
          <p:cNvSpPr/>
          <p:nvPr/>
        </p:nvSpPr>
        <p:spPr>
          <a:xfrm>
            <a:off x="1495267" y="6172222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8D3023B-7CAF-4C17-A581-DAC4FA3ACE50}"/>
              </a:ext>
            </a:extLst>
          </p:cNvPr>
          <p:cNvSpPr/>
          <p:nvPr/>
        </p:nvSpPr>
        <p:spPr>
          <a:xfrm>
            <a:off x="1495267" y="6257599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AEBF233E-C9ED-4330-ABA0-32D9E5C88471}"/>
              </a:ext>
            </a:extLst>
          </p:cNvPr>
          <p:cNvSpPr/>
          <p:nvPr/>
        </p:nvSpPr>
        <p:spPr>
          <a:xfrm>
            <a:off x="1495267" y="4251744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654EBAFC-CA0E-42A4-9CF6-183ED6B39459}"/>
              </a:ext>
            </a:extLst>
          </p:cNvPr>
          <p:cNvSpPr/>
          <p:nvPr/>
        </p:nvSpPr>
        <p:spPr>
          <a:xfrm>
            <a:off x="1495267" y="433940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192D293A-A46B-43AE-A6A8-9BE7F864AF09}"/>
              </a:ext>
            </a:extLst>
          </p:cNvPr>
          <p:cNvSpPr/>
          <p:nvPr/>
        </p:nvSpPr>
        <p:spPr>
          <a:xfrm>
            <a:off x="1495267" y="442706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C1B9AE49-766C-49CB-9FFD-EAEA29AA7005}"/>
              </a:ext>
            </a:extLst>
          </p:cNvPr>
          <p:cNvSpPr/>
          <p:nvPr/>
        </p:nvSpPr>
        <p:spPr>
          <a:xfrm>
            <a:off x="1495267" y="451472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E6A81E26-1B97-4F0C-91CD-45A4E3129CCD}"/>
              </a:ext>
            </a:extLst>
          </p:cNvPr>
          <p:cNvSpPr/>
          <p:nvPr/>
        </p:nvSpPr>
        <p:spPr>
          <a:xfrm>
            <a:off x="1495267" y="460238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70F1134D-A2E9-421E-B9C3-BF37914C8915}"/>
              </a:ext>
            </a:extLst>
          </p:cNvPr>
          <p:cNvSpPr/>
          <p:nvPr/>
        </p:nvSpPr>
        <p:spPr>
          <a:xfrm>
            <a:off x="1495267" y="469004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8320EC09-33E8-4823-A588-CF411391F3EE}"/>
              </a:ext>
            </a:extLst>
          </p:cNvPr>
          <p:cNvSpPr/>
          <p:nvPr/>
        </p:nvSpPr>
        <p:spPr>
          <a:xfrm>
            <a:off x="1495267" y="486536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B6091F5D-A4E0-43E4-A3D2-0B9DDC30730A}"/>
              </a:ext>
            </a:extLst>
          </p:cNvPr>
          <p:cNvSpPr/>
          <p:nvPr/>
        </p:nvSpPr>
        <p:spPr>
          <a:xfrm>
            <a:off x="1495267" y="477770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3DC62458-778A-489F-938D-553ACF1F4D6E}"/>
              </a:ext>
            </a:extLst>
          </p:cNvPr>
          <p:cNvSpPr/>
          <p:nvPr/>
        </p:nvSpPr>
        <p:spPr>
          <a:xfrm>
            <a:off x="1495267" y="495302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E15AAA31-5948-48D7-850A-9219CD089F13}"/>
              </a:ext>
            </a:extLst>
          </p:cNvPr>
          <p:cNvSpPr/>
          <p:nvPr/>
        </p:nvSpPr>
        <p:spPr>
          <a:xfrm>
            <a:off x="1495267" y="504068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DDF63B29-A1CC-45CC-8B80-E3F063879C80}"/>
              </a:ext>
            </a:extLst>
          </p:cNvPr>
          <p:cNvSpPr/>
          <p:nvPr/>
        </p:nvSpPr>
        <p:spPr>
          <a:xfrm>
            <a:off x="1495267" y="512834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8CD4DF9F-7A3A-49F3-AD52-8DE8F26DCC57}"/>
              </a:ext>
            </a:extLst>
          </p:cNvPr>
          <p:cNvSpPr/>
          <p:nvPr/>
        </p:nvSpPr>
        <p:spPr>
          <a:xfrm>
            <a:off x="1495267" y="521600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2AC46B2F-3213-488F-9BC4-F06A0D902600}"/>
              </a:ext>
            </a:extLst>
          </p:cNvPr>
          <p:cNvSpPr/>
          <p:nvPr/>
        </p:nvSpPr>
        <p:spPr>
          <a:xfrm>
            <a:off x="1495267" y="529731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F2FE5D0A-5E17-4757-97B6-80BB0D7CF3CE}"/>
              </a:ext>
            </a:extLst>
          </p:cNvPr>
          <p:cNvSpPr/>
          <p:nvPr/>
        </p:nvSpPr>
        <p:spPr>
          <a:xfrm>
            <a:off x="1495267" y="5372274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5DAE6231-5F58-4341-B89F-19BDF94549A4}"/>
              </a:ext>
            </a:extLst>
          </p:cNvPr>
          <p:cNvSpPr/>
          <p:nvPr/>
        </p:nvSpPr>
        <p:spPr>
          <a:xfrm>
            <a:off x="1495267" y="5574583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CA11B14A-F8FF-4D8E-B3B1-FB63D47E5208}"/>
              </a:ext>
            </a:extLst>
          </p:cNvPr>
          <p:cNvSpPr/>
          <p:nvPr/>
        </p:nvSpPr>
        <p:spPr>
          <a:xfrm>
            <a:off x="1495267" y="565996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7EF1B2AF-2A4D-4E20-9C38-E752121B0541}"/>
              </a:ext>
            </a:extLst>
          </p:cNvPr>
          <p:cNvSpPr/>
          <p:nvPr/>
        </p:nvSpPr>
        <p:spPr>
          <a:xfrm>
            <a:off x="1495267" y="634297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E45FD463-77A6-4EAC-AB6D-B1722E69C8F4}"/>
              </a:ext>
            </a:extLst>
          </p:cNvPr>
          <p:cNvSpPr/>
          <p:nvPr/>
        </p:nvSpPr>
        <p:spPr>
          <a:xfrm>
            <a:off x="1495267" y="696175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5A894DC-CD45-437E-8176-DE4E76CFAF29}"/>
              </a:ext>
            </a:extLst>
          </p:cNvPr>
          <p:cNvSpPr/>
          <p:nvPr/>
        </p:nvSpPr>
        <p:spPr>
          <a:xfrm>
            <a:off x="1495267" y="704941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444BED83-E524-4EA0-950E-1415B7976EA1}"/>
              </a:ext>
            </a:extLst>
          </p:cNvPr>
          <p:cNvSpPr/>
          <p:nvPr/>
        </p:nvSpPr>
        <p:spPr>
          <a:xfrm>
            <a:off x="1495267" y="713707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AB5412E5-A00B-44F7-A63E-62268F1344AB}"/>
              </a:ext>
            </a:extLst>
          </p:cNvPr>
          <p:cNvSpPr/>
          <p:nvPr/>
        </p:nvSpPr>
        <p:spPr>
          <a:xfrm>
            <a:off x="1495267" y="722473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EF732DB5-BBBB-4617-B850-794FF90E0F21}"/>
              </a:ext>
            </a:extLst>
          </p:cNvPr>
          <p:cNvSpPr/>
          <p:nvPr/>
        </p:nvSpPr>
        <p:spPr>
          <a:xfrm>
            <a:off x="1495267" y="731239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08B35120-6FE9-4E4C-97BB-D59C8C7627DE}"/>
              </a:ext>
            </a:extLst>
          </p:cNvPr>
          <p:cNvSpPr/>
          <p:nvPr/>
        </p:nvSpPr>
        <p:spPr>
          <a:xfrm>
            <a:off x="1495267" y="740005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408D950A-E1C8-494F-A893-DF9F379E925A}"/>
              </a:ext>
            </a:extLst>
          </p:cNvPr>
          <p:cNvSpPr/>
          <p:nvPr/>
        </p:nvSpPr>
        <p:spPr>
          <a:xfrm>
            <a:off x="1495267" y="7487716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99386B9F-5D7C-4D3D-AC90-AFDD22F15F8F}"/>
              </a:ext>
            </a:extLst>
          </p:cNvPr>
          <p:cNvSpPr/>
          <p:nvPr/>
        </p:nvSpPr>
        <p:spPr>
          <a:xfrm>
            <a:off x="1495267" y="651373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363AD5A6-855D-4F60-8685-93AEDD0B5012}"/>
              </a:ext>
            </a:extLst>
          </p:cNvPr>
          <p:cNvSpPr/>
          <p:nvPr/>
        </p:nvSpPr>
        <p:spPr>
          <a:xfrm>
            <a:off x="1495267" y="659910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E682E2D4-840D-4A64-8075-A5BF3E0FEBB8}"/>
              </a:ext>
            </a:extLst>
          </p:cNvPr>
          <p:cNvSpPr/>
          <p:nvPr/>
        </p:nvSpPr>
        <p:spPr>
          <a:xfrm>
            <a:off x="1495267" y="668448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040B0B2E-691C-4372-AA2D-63B06A7C51C0}"/>
              </a:ext>
            </a:extLst>
          </p:cNvPr>
          <p:cNvSpPr/>
          <p:nvPr/>
        </p:nvSpPr>
        <p:spPr>
          <a:xfrm>
            <a:off x="1495267" y="6428353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196" name="Picture 2" descr="Plan symbols | House design drawing, Floor plan symbols, House designs  exterior">
            <a:extLst>
              <a:ext uri="{FF2B5EF4-FFF2-40B4-BE49-F238E27FC236}">
                <a16:creationId xmlns:a16="http://schemas.microsoft.com/office/drawing/2014/main" id="{90A545BA-B594-4F60-9218-A60ADF0747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2" t="42489" r="48231" b="47882"/>
          <a:stretch/>
        </p:blipFill>
        <p:spPr bwMode="auto">
          <a:xfrm rot="16200000">
            <a:off x="1329677" y="2813015"/>
            <a:ext cx="199325" cy="14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7" name="Picture 2" descr="Plan symbols | House design drawing, Floor plan symbols, House designs  exterior">
            <a:extLst>
              <a:ext uri="{FF2B5EF4-FFF2-40B4-BE49-F238E27FC236}">
                <a16:creationId xmlns:a16="http://schemas.microsoft.com/office/drawing/2014/main" id="{D9408C9B-D1AF-42B4-B304-0EE9F21AFD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2" t="42489" r="48231" b="47882"/>
          <a:stretch/>
        </p:blipFill>
        <p:spPr bwMode="auto">
          <a:xfrm rot="5400000">
            <a:off x="4175599" y="4119548"/>
            <a:ext cx="199325" cy="142423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198" name="Picture 2" descr="Plan symbols | House design drawing, Floor plan symbols, House designs  exterior">
            <a:extLst>
              <a:ext uri="{FF2B5EF4-FFF2-40B4-BE49-F238E27FC236}">
                <a16:creationId xmlns:a16="http://schemas.microsoft.com/office/drawing/2014/main" id="{C419CC21-DB6A-438E-BA15-5E0DF1542D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2" t="42489" r="48231" b="47882"/>
          <a:stretch/>
        </p:blipFill>
        <p:spPr bwMode="auto">
          <a:xfrm rot="5400000">
            <a:off x="4186153" y="6651910"/>
            <a:ext cx="199325" cy="14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9" name="Picture 2" descr="Plan symbols | House design drawing, Floor plan symbols, House designs  exterior">
            <a:extLst>
              <a:ext uri="{FF2B5EF4-FFF2-40B4-BE49-F238E27FC236}">
                <a16:creationId xmlns:a16="http://schemas.microsoft.com/office/drawing/2014/main" id="{89B6986D-6563-494A-AC17-06F2EE20AD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2" t="42489" r="48231" b="47882"/>
          <a:stretch/>
        </p:blipFill>
        <p:spPr bwMode="auto">
          <a:xfrm rot="5400000">
            <a:off x="4181738" y="5465746"/>
            <a:ext cx="199325" cy="14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E636B652-5FB7-42D9-86B5-7E662AC13111}"/>
              </a:ext>
            </a:extLst>
          </p:cNvPr>
          <p:cNvCxnSpPr>
            <a:cxnSpLocks/>
          </p:cNvCxnSpPr>
          <p:nvPr/>
        </p:nvCxnSpPr>
        <p:spPr>
          <a:xfrm>
            <a:off x="-32716" y="8697081"/>
            <a:ext cx="6550609" cy="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65C4FBDD-4841-4B00-81D0-73B0EA805F1C}"/>
              </a:ext>
            </a:extLst>
          </p:cNvPr>
          <p:cNvCxnSpPr>
            <a:cxnSpLocks/>
          </p:cNvCxnSpPr>
          <p:nvPr/>
        </p:nvCxnSpPr>
        <p:spPr>
          <a:xfrm>
            <a:off x="-32716" y="8988376"/>
            <a:ext cx="6550609" cy="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6BF78668-B168-4792-9E62-16095EDD0C66}"/>
              </a:ext>
            </a:extLst>
          </p:cNvPr>
          <p:cNvCxnSpPr>
            <a:cxnSpLocks/>
          </p:cNvCxnSpPr>
          <p:nvPr/>
        </p:nvCxnSpPr>
        <p:spPr>
          <a:xfrm>
            <a:off x="6709117" y="8697081"/>
            <a:ext cx="256143" cy="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C4E41C2-BB57-4F45-8866-D84123F76298}"/>
              </a:ext>
            </a:extLst>
          </p:cNvPr>
          <p:cNvCxnSpPr>
            <a:cxnSpLocks/>
          </p:cNvCxnSpPr>
          <p:nvPr/>
        </p:nvCxnSpPr>
        <p:spPr>
          <a:xfrm>
            <a:off x="6709117" y="8988376"/>
            <a:ext cx="248523" cy="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B29B0397-815B-441F-9BE5-D5010C33CDCC}"/>
              </a:ext>
            </a:extLst>
          </p:cNvPr>
          <p:cNvCxnSpPr>
            <a:cxnSpLocks/>
          </p:cNvCxnSpPr>
          <p:nvPr/>
        </p:nvCxnSpPr>
        <p:spPr>
          <a:xfrm>
            <a:off x="6724358" y="1041900"/>
            <a:ext cx="0" cy="7655181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83F3A8BB-263F-4099-B283-DAFD35D35F8A}"/>
              </a:ext>
            </a:extLst>
          </p:cNvPr>
          <p:cNvCxnSpPr>
            <a:cxnSpLocks/>
          </p:cNvCxnSpPr>
          <p:nvPr/>
        </p:nvCxnSpPr>
        <p:spPr>
          <a:xfrm>
            <a:off x="6499852" y="1041900"/>
            <a:ext cx="0" cy="564123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89C37F84-02D5-4FB6-A113-E6F89B063F3F}"/>
              </a:ext>
            </a:extLst>
          </p:cNvPr>
          <p:cNvCxnSpPr>
            <a:cxnSpLocks/>
          </p:cNvCxnSpPr>
          <p:nvPr/>
        </p:nvCxnSpPr>
        <p:spPr>
          <a:xfrm flipH="1">
            <a:off x="6499852" y="1776204"/>
            <a:ext cx="0" cy="691200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FB0AF4E4-9A08-4509-9A8A-883947579758}"/>
              </a:ext>
            </a:extLst>
          </p:cNvPr>
          <p:cNvCxnSpPr>
            <a:cxnSpLocks/>
          </p:cNvCxnSpPr>
          <p:nvPr/>
        </p:nvCxnSpPr>
        <p:spPr>
          <a:xfrm>
            <a:off x="6499852" y="8994657"/>
            <a:ext cx="0" cy="18000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4E33D447-5336-4F24-BC74-4D22BC272EF0}"/>
              </a:ext>
            </a:extLst>
          </p:cNvPr>
          <p:cNvCxnSpPr>
            <a:cxnSpLocks/>
          </p:cNvCxnSpPr>
          <p:nvPr/>
        </p:nvCxnSpPr>
        <p:spPr>
          <a:xfrm>
            <a:off x="6724358" y="8988376"/>
            <a:ext cx="0" cy="180000"/>
          </a:xfrm>
          <a:prstGeom prst="line">
            <a:avLst/>
          </a:prstGeom>
          <a:ln w="381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Right Brace 1043">
            <a:extLst>
              <a:ext uri="{FF2B5EF4-FFF2-40B4-BE49-F238E27FC236}">
                <a16:creationId xmlns:a16="http://schemas.microsoft.com/office/drawing/2014/main" id="{24D76D85-9CE0-4432-988B-1FCC0102939F}"/>
              </a:ext>
            </a:extLst>
          </p:cNvPr>
          <p:cNvSpPr/>
          <p:nvPr/>
        </p:nvSpPr>
        <p:spPr>
          <a:xfrm>
            <a:off x="4296073" y="3211126"/>
            <a:ext cx="147620" cy="1399402"/>
          </a:xfrm>
          <a:prstGeom prst="rightBrace">
            <a:avLst>
              <a:gd name="adj1" fmla="val 141899"/>
              <a:gd name="adj2" fmla="val 50000"/>
            </a:avLst>
          </a:prstGeom>
          <a:noFill/>
          <a:ln w="6350">
            <a:solidFill>
              <a:srgbClr val="3D9E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F77F58E8-3716-4B69-B88B-7350AF0CA2FC}"/>
              </a:ext>
            </a:extLst>
          </p:cNvPr>
          <p:cNvSpPr txBox="1"/>
          <p:nvPr/>
        </p:nvSpPr>
        <p:spPr>
          <a:xfrm>
            <a:off x="1074048" y="843"/>
            <a:ext cx="498104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400" b="1" dirty="0"/>
              <a:t>Trillium-Caledon Yard Map</a:t>
            </a:r>
          </a:p>
        </p:txBody>
      </p:sp>
      <p:pic>
        <p:nvPicPr>
          <p:cNvPr id="94" name="Picture 2" descr="Plan symbols | House design drawing, Floor plan symbols, House designs  exterior">
            <a:extLst>
              <a:ext uri="{FF2B5EF4-FFF2-40B4-BE49-F238E27FC236}">
                <a16:creationId xmlns:a16="http://schemas.microsoft.com/office/drawing/2014/main" id="{EE3A1BDE-69B6-48E9-A8FF-4908C040E6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2" t="42489" r="48231" b="47882"/>
          <a:stretch/>
        </p:blipFill>
        <p:spPr bwMode="auto">
          <a:xfrm rot="5400000">
            <a:off x="4195681" y="2678169"/>
            <a:ext cx="199325" cy="14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064882BF-59E2-4013-835F-F0DA0635E922}"/>
              </a:ext>
            </a:extLst>
          </p:cNvPr>
          <p:cNvSpPr txBox="1"/>
          <p:nvPr/>
        </p:nvSpPr>
        <p:spPr>
          <a:xfrm>
            <a:off x="4190552" y="2318065"/>
            <a:ext cx="9178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="1" dirty="0"/>
              <a:t>Building Entrance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DDC7D80-E220-45B0-8537-BD99EC7668D1}"/>
              </a:ext>
            </a:extLst>
          </p:cNvPr>
          <p:cNvSpPr txBox="1"/>
          <p:nvPr/>
        </p:nvSpPr>
        <p:spPr>
          <a:xfrm>
            <a:off x="1547882" y="3749550"/>
            <a:ext cx="1133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Entrance to Shipping and Receiving Office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5B60312C-DC1A-4B0A-8638-6716295D4C90}"/>
              </a:ext>
            </a:extLst>
          </p:cNvPr>
          <p:cNvSpPr txBox="1"/>
          <p:nvPr/>
        </p:nvSpPr>
        <p:spPr>
          <a:xfrm>
            <a:off x="270914" y="3190300"/>
            <a:ext cx="9178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="1" dirty="0">
                <a:solidFill>
                  <a:srgbClr val="00B050"/>
                </a:solidFill>
              </a:rPr>
              <a:t>Guard House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34247040-51A3-432F-AFD4-2D21864ACB04}"/>
              </a:ext>
            </a:extLst>
          </p:cNvPr>
          <p:cNvSpPr/>
          <p:nvPr/>
        </p:nvSpPr>
        <p:spPr>
          <a:xfrm>
            <a:off x="427546" y="3026575"/>
            <a:ext cx="184567" cy="674494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00B050"/>
              </a:solidFill>
            </a:endParaRPr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47134273-5265-42D7-A7BC-0D39EE48B6B2}"/>
              </a:ext>
            </a:extLst>
          </p:cNvPr>
          <p:cNvGrpSpPr/>
          <p:nvPr/>
        </p:nvGrpSpPr>
        <p:grpSpPr>
          <a:xfrm rot="16200000">
            <a:off x="623694" y="2622433"/>
            <a:ext cx="230570" cy="441254"/>
            <a:chOff x="121215" y="2793686"/>
            <a:chExt cx="230570" cy="441254"/>
          </a:xfrm>
        </p:grpSpPr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8272E93F-36CC-46AF-A8D5-C154E7BE8A47}"/>
                </a:ext>
              </a:extLst>
            </p:cNvPr>
            <p:cNvSpPr/>
            <p:nvPr/>
          </p:nvSpPr>
          <p:spPr>
            <a:xfrm>
              <a:off x="208602" y="2817161"/>
              <a:ext cx="45719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3D318953-79A1-42A1-B79F-003004B2599A}"/>
                </a:ext>
              </a:extLst>
            </p:cNvPr>
            <p:cNvSpPr/>
            <p:nvPr/>
          </p:nvSpPr>
          <p:spPr>
            <a:xfrm rot="5400000">
              <a:off x="78888" y="2938230"/>
              <a:ext cx="393966" cy="1518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96AF693F-8ECD-4F85-AB92-981967FD7EF8}"/>
                </a:ext>
              </a:extLst>
            </p:cNvPr>
            <p:cNvCxnSpPr>
              <a:cxnSpLocks/>
            </p:cNvCxnSpPr>
            <p:nvPr/>
          </p:nvCxnSpPr>
          <p:spPr>
            <a:xfrm>
              <a:off x="128377" y="3234940"/>
              <a:ext cx="144000" cy="0"/>
            </a:xfrm>
            <a:prstGeom prst="line">
              <a:avLst/>
            </a:prstGeom>
            <a:ln w="38100">
              <a:solidFill>
                <a:srgbClr val="2F52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64D0A292-795D-4C7E-A81B-FFBB7A8749B1}"/>
                </a:ext>
              </a:extLst>
            </p:cNvPr>
            <p:cNvCxnSpPr>
              <a:cxnSpLocks/>
            </p:cNvCxnSpPr>
            <p:nvPr/>
          </p:nvCxnSpPr>
          <p:spPr>
            <a:xfrm>
              <a:off x="121215" y="2793686"/>
              <a:ext cx="144000" cy="0"/>
            </a:xfrm>
            <a:prstGeom prst="line">
              <a:avLst/>
            </a:prstGeom>
            <a:ln w="38100">
              <a:solidFill>
                <a:srgbClr val="2F52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B5CB14FC-1A98-4CD5-A6E4-C00C7C89C674}"/>
                </a:ext>
              </a:extLst>
            </p:cNvPr>
            <p:cNvCxnSpPr/>
            <p:nvPr/>
          </p:nvCxnSpPr>
          <p:spPr>
            <a:xfrm>
              <a:off x="165428" y="2810811"/>
              <a:ext cx="0" cy="216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C1A4163F-0B33-4451-9EDB-A32DDE56C8AD}"/>
                </a:ext>
              </a:extLst>
            </p:cNvPr>
            <p:cNvCxnSpPr/>
            <p:nvPr/>
          </p:nvCxnSpPr>
          <p:spPr>
            <a:xfrm>
              <a:off x="200835" y="2999991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Rectangle 189">
            <a:extLst>
              <a:ext uri="{FF2B5EF4-FFF2-40B4-BE49-F238E27FC236}">
                <a16:creationId xmlns:a16="http://schemas.microsoft.com/office/drawing/2014/main" id="{512A2556-5F63-4D66-8550-08D909600490}"/>
              </a:ext>
            </a:extLst>
          </p:cNvPr>
          <p:cNvSpPr/>
          <p:nvPr/>
        </p:nvSpPr>
        <p:spPr>
          <a:xfrm flipV="1">
            <a:off x="531380" y="2486965"/>
            <a:ext cx="396872" cy="265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8A220601-1728-40A0-8DA5-D1A77AFBE79A}"/>
              </a:ext>
            </a:extLst>
          </p:cNvPr>
          <p:cNvSpPr txBox="1"/>
          <p:nvPr/>
        </p:nvSpPr>
        <p:spPr>
          <a:xfrm>
            <a:off x="376357" y="2478569"/>
            <a:ext cx="7549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00" b="1" dirty="0">
                <a:solidFill>
                  <a:srgbClr val="00B050"/>
                </a:solidFill>
              </a:rPr>
              <a:t>Main </a:t>
            </a:r>
          </a:p>
          <a:p>
            <a:pPr algn="ctr"/>
            <a:r>
              <a:rPr lang="en-CA" sz="1100" b="1" dirty="0">
                <a:solidFill>
                  <a:srgbClr val="00B050"/>
                </a:solidFill>
              </a:rPr>
              <a:t>Gate</a:t>
            </a:r>
          </a:p>
        </p:txBody>
      </p: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702147DA-7B9D-4CDA-AB0B-745BB9D331DB}"/>
              </a:ext>
            </a:extLst>
          </p:cNvPr>
          <p:cNvGrpSpPr/>
          <p:nvPr/>
        </p:nvGrpSpPr>
        <p:grpSpPr>
          <a:xfrm rot="16200000">
            <a:off x="-91738" y="3179953"/>
            <a:ext cx="558198" cy="288000"/>
            <a:chOff x="876239" y="1871971"/>
            <a:chExt cx="558198" cy="288000"/>
          </a:xfrm>
        </p:grpSpPr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87D52F01-8DEE-4B74-82FD-59A0627CD5A0}"/>
                </a:ext>
              </a:extLst>
            </p:cNvPr>
            <p:cNvSpPr/>
            <p:nvPr/>
          </p:nvSpPr>
          <p:spPr>
            <a:xfrm>
              <a:off x="880207" y="1875558"/>
              <a:ext cx="551850" cy="2844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49EE296E-05B3-41E1-AA9E-4068DA9B37E8}"/>
                </a:ext>
              </a:extLst>
            </p:cNvPr>
            <p:cNvCxnSpPr/>
            <p:nvPr/>
          </p:nvCxnSpPr>
          <p:spPr>
            <a:xfrm>
              <a:off x="882589" y="2021792"/>
              <a:ext cx="55184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9315B66A-1B01-40F4-B3A8-9D34B8F8CCD6}"/>
                </a:ext>
              </a:extLst>
            </p:cNvPr>
            <p:cNvCxnSpPr/>
            <p:nvPr/>
          </p:nvCxnSpPr>
          <p:spPr>
            <a:xfrm>
              <a:off x="876239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B57A12FD-9867-4A72-8F35-A7976FAC1989}"/>
                </a:ext>
              </a:extLst>
            </p:cNvPr>
            <p:cNvCxnSpPr/>
            <p:nvPr/>
          </p:nvCxnSpPr>
          <p:spPr>
            <a:xfrm>
              <a:off x="999905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68B08313-D3B0-4742-938C-0CB3C70D6F90}"/>
                </a:ext>
              </a:extLst>
            </p:cNvPr>
            <p:cNvCxnSpPr/>
            <p:nvPr/>
          </p:nvCxnSpPr>
          <p:spPr>
            <a:xfrm>
              <a:off x="1185404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F321B62E-30B9-4976-9BA8-4A998BA4C746}"/>
                </a:ext>
              </a:extLst>
            </p:cNvPr>
            <p:cNvCxnSpPr/>
            <p:nvPr/>
          </p:nvCxnSpPr>
          <p:spPr>
            <a:xfrm>
              <a:off x="1309070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DC404BBB-70F0-40B0-8744-DDDBF95BEE3E}"/>
                </a:ext>
              </a:extLst>
            </p:cNvPr>
            <p:cNvCxnSpPr/>
            <p:nvPr/>
          </p:nvCxnSpPr>
          <p:spPr>
            <a:xfrm>
              <a:off x="1427976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3190B343-CBAE-439A-AAD6-CC5D063FC5CD}"/>
                </a:ext>
              </a:extLst>
            </p:cNvPr>
            <p:cNvCxnSpPr/>
            <p:nvPr/>
          </p:nvCxnSpPr>
          <p:spPr>
            <a:xfrm>
              <a:off x="1247237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B870AD39-8AEB-4863-AC3A-FB18FA9C5200}"/>
                </a:ext>
              </a:extLst>
            </p:cNvPr>
            <p:cNvCxnSpPr/>
            <p:nvPr/>
          </p:nvCxnSpPr>
          <p:spPr>
            <a:xfrm>
              <a:off x="1061738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9935C84F-7002-4C01-9F4C-384A3AE948D5}"/>
                </a:ext>
              </a:extLst>
            </p:cNvPr>
            <p:cNvCxnSpPr/>
            <p:nvPr/>
          </p:nvCxnSpPr>
          <p:spPr>
            <a:xfrm>
              <a:off x="1370903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EC854BFC-C8E1-40D2-8A12-345F12DE577E}"/>
                </a:ext>
              </a:extLst>
            </p:cNvPr>
            <p:cNvCxnSpPr/>
            <p:nvPr/>
          </p:nvCxnSpPr>
          <p:spPr>
            <a:xfrm>
              <a:off x="1123571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E111AAE3-6190-4F8E-9623-4CE32828A03D}"/>
                </a:ext>
              </a:extLst>
            </p:cNvPr>
            <p:cNvCxnSpPr/>
            <p:nvPr/>
          </p:nvCxnSpPr>
          <p:spPr>
            <a:xfrm>
              <a:off x="938072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1" name="TextBox 250">
            <a:extLst>
              <a:ext uri="{FF2B5EF4-FFF2-40B4-BE49-F238E27FC236}">
                <a16:creationId xmlns:a16="http://schemas.microsoft.com/office/drawing/2014/main" id="{69C8DFF6-DFFB-4D25-ADEC-B2BE0D67B644}"/>
              </a:ext>
            </a:extLst>
          </p:cNvPr>
          <p:cNvSpPr txBox="1"/>
          <p:nvPr/>
        </p:nvSpPr>
        <p:spPr>
          <a:xfrm>
            <a:off x="-135532" y="2795276"/>
            <a:ext cx="7549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00" b="1" dirty="0"/>
              <a:t>Parking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3741A63E-CA5B-D9D3-6BC5-1461F7CFFBD8}"/>
              </a:ext>
            </a:extLst>
          </p:cNvPr>
          <p:cNvSpPr/>
          <p:nvPr/>
        </p:nvSpPr>
        <p:spPr>
          <a:xfrm rot="5400000">
            <a:off x="602286" y="1423405"/>
            <a:ext cx="273050" cy="306870"/>
          </a:xfrm>
          <a:prstGeom prst="rightArrow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09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id="{51E13EC8-E9E3-4976-85AE-E6060C81B265}"/>
              </a:ext>
            </a:extLst>
          </p:cNvPr>
          <p:cNvSpPr txBox="1"/>
          <p:nvPr/>
        </p:nvSpPr>
        <p:spPr>
          <a:xfrm>
            <a:off x="1469559" y="2208728"/>
            <a:ext cx="134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Ironside Dr</a:t>
            </a:r>
            <a:endParaRPr lang="en-CA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A88519-0E4E-46E2-8F0B-02F406F4F7F8}"/>
              </a:ext>
            </a:extLst>
          </p:cNvPr>
          <p:cNvSpPr/>
          <p:nvPr/>
        </p:nvSpPr>
        <p:spPr>
          <a:xfrm>
            <a:off x="1005942" y="2980313"/>
            <a:ext cx="2739946" cy="3409610"/>
          </a:xfrm>
          <a:prstGeom prst="rect">
            <a:avLst/>
          </a:prstGeom>
          <a:solidFill>
            <a:srgbClr val="4472C4">
              <a:alpha val="20000"/>
            </a:srgbClr>
          </a:solidFill>
          <a:ln>
            <a:solidFill>
              <a:schemeClr val="tx2">
                <a:lumMod val="50000"/>
                <a:alpha val="34118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335676-B7DF-4594-AC5F-8871F4E792E9}"/>
              </a:ext>
            </a:extLst>
          </p:cNvPr>
          <p:cNvSpPr/>
          <p:nvPr/>
        </p:nvSpPr>
        <p:spPr>
          <a:xfrm>
            <a:off x="3707520" y="4417165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7C0169C-448E-48B4-A8D2-9D8FC12E52E3}"/>
              </a:ext>
            </a:extLst>
          </p:cNvPr>
          <p:cNvSpPr/>
          <p:nvPr/>
        </p:nvSpPr>
        <p:spPr>
          <a:xfrm>
            <a:off x="3707520" y="4506820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84A2BD8-6B32-4DB1-A693-FDA89B6EF315}"/>
              </a:ext>
            </a:extLst>
          </p:cNvPr>
          <p:cNvSpPr/>
          <p:nvPr/>
        </p:nvSpPr>
        <p:spPr>
          <a:xfrm>
            <a:off x="3707520" y="4596475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21E897-5CF3-46F1-8469-BF335C42D4F5}"/>
              </a:ext>
            </a:extLst>
          </p:cNvPr>
          <p:cNvSpPr/>
          <p:nvPr/>
        </p:nvSpPr>
        <p:spPr>
          <a:xfrm>
            <a:off x="3707520" y="4686130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15291C-2B36-4635-8B25-88C7A94B8485}"/>
              </a:ext>
            </a:extLst>
          </p:cNvPr>
          <p:cNvSpPr/>
          <p:nvPr/>
        </p:nvSpPr>
        <p:spPr>
          <a:xfrm>
            <a:off x="3707520" y="4775785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A4C86C-E582-4A71-A536-C57B5908B288}"/>
              </a:ext>
            </a:extLst>
          </p:cNvPr>
          <p:cNvSpPr/>
          <p:nvPr/>
        </p:nvSpPr>
        <p:spPr>
          <a:xfrm>
            <a:off x="3707520" y="4865440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36076F8-64B5-414E-B996-50858F82F149}"/>
              </a:ext>
            </a:extLst>
          </p:cNvPr>
          <p:cNvSpPr/>
          <p:nvPr/>
        </p:nvSpPr>
        <p:spPr>
          <a:xfrm>
            <a:off x="3707520" y="4955095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DE7835D-2AE2-40C4-8B63-E9CF76306813}"/>
              </a:ext>
            </a:extLst>
          </p:cNvPr>
          <p:cNvSpPr/>
          <p:nvPr/>
        </p:nvSpPr>
        <p:spPr>
          <a:xfrm>
            <a:off x="3707520" y="5044750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EC48EC-8968-4673-8550-F8FA2E6B7E13}"/>
              </a:ext>
            </a:extLst>
          </p:cNvPr>
          <p:cNvSpPr/>
          <p:nvPr/>
        </p:nvSpPr>
        <p:spPr>
          <a:xfrm>
            <a:off x="3707520" y="5134402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DA2CC45-5D03-40AC-BC50-F511FF7100BD}"/>
              </a:ext>
            </a:extLst>
          </p:cNvPr>
          <p:cNvSpPr/>
          <p:nvPr/>
        </p:nvSpPr>
        <p:spPr>
          <a:xfrm>
            <a:off x="3707520" y="4331399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BBD37B1-55B6-41BB-8F8A-81ADC21E9AE3}"/>
              </a:ext>
            </a:extLst>
          </p:cNvPr>
          <p:cNvSpPr/>
          <p:nvPr/>
        </p:nvSpPr>
        <p:spPr>
          <a:xfrm>
            <a:off x="3707520" y="5401133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D0F60E0-0CA5-49BC-ACC2-5A83916D5F38}"/>
              </a:ext>
            </a:extLst>
          </p:cNvPr>
          <p:cNvSpPr/>
          <p:nvPr/>
        </p:nvSpPr>
        <p:spPr>
          <a:xfrm>
            <a:off x="3707520" y="5572102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2BB8D2-64FF-418D-AA75-1B0403625EB7}"/>
              </a:ext>
            </a:extLst>
          </p:cNvPr>
          <p:cNvSpPr/>
          <p:nvPr/>
        </p:nvSpPr>
        <p:spPr>
          <a:xfrm>
            <a:off x="3707520" y="5486617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795A046-6C85-4C30-A612-D7C4FDCD57CB}"/>
              </a:ext>
            </a:extLst>
          </p:cNvPr>
          <p:cNvSpPr/>
          <p:nvPr/>
        </p:nvSpPr>
        <p:spPr>
          <a:xfrm>
            <a:off x="4837031" y="1864484"/>
            <a:ext cx="168328" cy="3939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6E618C2-3C10-4A04-82B9-A0B19F5C124E}"/>
              </a:ext>
            </a:extLst>
          </p:cNvPr>
          <p:cNvSpPr txBox="1"/>
          <p:nvPr/>
        </p:nvSpPr>
        <p:spPr>
          <a:xfrm>
            <a:off x="2812573" y="798785"/>
            <a:ext cx="194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Hurontario St</a:t>
            </a:r>
          </a:p>
          <a:p>
            <a:endParaRPr lang="en-CA" sz="12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104060F-86B7-49D3-AC90-C3BB6432AE97}"/>
              </a:ext>
            </a:extLst>
          </p:cNvPr>
          <p:cNvSpPr txBox="1"/>
          <p:nvPr/>
        </p:nvSpPr>
        <p:spPr>
          <a:xfrm>
            <a:off x="1005942" y="3545330"/>
            <a:ext cx="274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TRILLIUM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DDC8B94-B424-4457-AED6-77490842773A}"/>
              </a:ext>
            </a:extLst>
          </p:cNvPr>
          <p:cNvSpPr txBox="1"/>
          <p:nvPr/>
        </p:nvSpPr>
        <p:spPr>
          <a:xfrm rot="16200000">
            <a:off x="5984323" y="2886970"/>
            <a:ext cx="907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Bovaird Dr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8DE28B0-1DE8-481A-87C5-9979C9D693F3}"/>
              </a:ext>
            </a:extLst>
          </p:cNvPr>
          <p:cNvSpPr txBox="1"/>
          <p:nvPr/>
        </p:nvSpPr>
        <p:spPr>
          <a:xfrm rot="16200000">
            <a:off x="-95638" y="1193264"/>
            <a:ext cx="856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Utah Rd</a:t>
            </a:r>
            <a:endParaRPr lang="en-CA" sz="12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7A4D2A2-1390-47D2-B4C3-1BFAA835D7F0}"/>
              </a:ext>
            </a:extLst>
          </p:cNvPr>
          <p:cNvSpPr/>
          <p:nvPr/>
        </p:nvSpPr>
        <p:spPr>
          <a:xfrm>
            <a:off x="3707520" y="5664938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9051375-918B-4601-A6E0-1E5555194031}"/>
              </a:ext>
            </a:extLst>
          </p:cNvPr>
          <p:cNvSpPr/>
          <p:nvPr/>
        </p:nvSpPr>
        <p:spPr>
          <a:xfrm>
            <a:off x="1020345" y="450146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BD25F76-072A-4B40-AC85-93642696B392}"/>
              </a:ext>
            </a:extLst>
          </p:cNvPr>
          <p:cNvSpPr/>
          <p:nvPr/>
        </p:nvSpPr>
        <p:spPr>
          <a:xfrm>
            <a:off x="1020345" y="458912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6A88AA1-4D48-4C1C-81A2-2ADE0E1EC69B}"/>
              </a:ext>
            </a:extLst>
          </p:cNvPr>
          <p:cNvSpPr/>
          <p:nvPr/>
        </p:nvSpPr>
        <p:spPr>
          <a:xfrm>
            <a:off x="1020345" y="467678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174D5FEF-B69D-482D-8C96-0D04387C5AEA}"/>
              </a:ext>
            </a:extLst>
          </p:cNvPr>
          <p:cNvSpPr/>
          <p:nvPr/>
        </p:nvSpPr>
        <p:spPr>
          <a:xfrm>
            <a:off x="1020345" y="476444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77328201-36B6-4CFA-B55B-412A81608B0E}"/>
              </a:ext>
            </a:extLst>
          </p:cNvPr>
          <p:cNvSpPr/>
          <p:nvPr/>
        </p:nvSpPr>
        <p:spPr>
          <a:xfrm>
            <a:off x="1020345" y="485210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B15D4C5-6E09-4CE8-A57C-C919C3629A5A}"/>
              </a:ext>
            </a:extLst>
          </p:cNvPr>
          <p:cNvSpPr/>
          <p:nvPr/>
        </p:nvSpPr>
        <p:spPr>
          <a:xfrm>
            <a:off x="1020345" y="493976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C7DC207-D6A8-4662-B8B5-4C3A083618FF}"/>
              </a:ext>
            </a:extLst>
          </p:cNvPr>
          <p:cNvSpPr/>
          <p:nvPr/>
        </p:nvSpPr>
        <p:spPr>
          <a:xfrm>
            <a:off x="1020345" y="502742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C228E06-CE22-45BB-B75A-374764648BC8}"/>
              </a:ext>
            </a:extLst>
          </p:cNvPr>
          <p:cNvSpPr/>
          <p:nvPr/>
        </p:nvSpPr>
        <p:spPr>
          <a:xfrm>
            <a:off x="1020345" y="360581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DE430C2B-8426-4525-8DDC-4895EC835F34}"/>
              </a:ext>
            </a:extLst>
          </p:cNvPr>
          <p:cNvSpPr/>
          <p:nvPr/>
        </p:nvSpPr>
        <p:spPr>
          <a:xfrm>
            <a:off x="1020345" y="351815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4133EAFD-D269-47E7-9BAB-CD6174B646D8}"/>
              </a:ext>
            </a:extLst>
          </p:cNvPr>
          <p:cNvSpPr/>
          <p:nvPr/>
        </p:nvSpPr>
        <p:spPr>
          <a:xfrm>
            <a:off x="1020345" y="369347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B64120E3-C4F2-422C-B233-87A6483444DA}"/>
              </a:ext>
            </a:extLst>
          </p:cNvPr>
          <p:cNvSpPr/>
          <p:nvPr/>
        </p:nvSpPr>
        <p:spPr>
          <a:xfrm>
            <a:off x="1020345" y="378113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F691D294-1F3D-4E04-8E28-367EB9A323BA}"/>
              </a:ext>
            </a:extLst>
          </p:cNvPr>
          <p:cNvSpPr/>
          <p:nvPr/>
        </p:nvSpPr>
        <p:spPr>
          <a:xfrm>
            <a:off x="1020345" y="386879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15A34B2E-E83B-4B6E-AE7A-E5D0EF4BC2B1}"/>
              </a:ext>
            </a:extLst>
          </p:cNvPr>
          <p:cNvSpPr/>
          <p:nvPr/>
        </p:nvSpPr>
        <p:spPr>
          <a:xfrm>
            <a:off x="1020345" y="406316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A319E4BF-0913-4249-BB9B-7D67D689A776}"/>
              </a:ext>
            </a:extLst>
          </p:cNvPr>
          <p:cNvSpPr/>
          <p:nvPr/>
        </p:nvSpPr>
        <p:spPr>
          <a:xfrm>
            <a:off x="1020345" y="415082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65836A2-123A-4740-8246-D838E79D2754}"/>
              </a:ext>
            </a:extLst>
          </p:cNvPr>
          <p:cNvSpPr/>
          <p:nvPr/>
        </p:nvSpPr>
        <p:spPr>
          <a:xfrm>
            <a:off x="1020345" y="423848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044B8BF-FAF7-478F-B102-0CC5FEE1DB0D}"/>
              </a:ext>
            </a:extLst>
          </p:cNvPr>
          <p:cNvSpPr/>
          <p:nvPr/>
        </p:nvSpPr>
        <p:spPr>
          <a:xfrm>
            <a:off x="1020345" y="432614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F3D4606A-8876-497D-8EFB-AA1BE99D49F0}"/>
              </a:ext>
            </a:extLst>
          </p:cNvPr>
          <p:cNvSpPr/>
          <p:nvPr/>
        </p:nvSpPr>
        <p:spPr>
          <a:xfrm>
            <a:off x="1020345" y="4413800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F94DF254-1173-4183-B0CA-C95F54F43522}"/>
              </a:ext>
            </a:extLst>
          </p:cNvPr>
          <p:cNvSpPr/>
          <p:nvPr/>
        </p:nvSpPr>
        <p:spPr>
          <a:xfrm>
            <a:off x="1020345" y="5115072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AEBF233E-C9ED-4330-ABA0-32D9E5C88471}"/>
              </a:ext>
            </a:extLst>
          </p:cNvPr>
          <p:cNvSpPr/>
          <p:nvPr/>
        </p:nvSpPr>
        <p:spPr>
          <a:xfrm>
            <a:off x="1020345" y="5366757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654EBAFC-CA0E-42A4-9CF6-183ED6B39459}"/>
              </a:ext>
            </a:extLst>
          </p:cNvPr>
          <p:cNvSpPr/>
          <p:nvPr/>
        </p:nvSpPr>
        <p:spPr>
          <a:xfrm>
            <a:off x="1020345" y="545441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192D293A-A46B-43AE-A6A8-9BE7F864AF09}"/>
              </a:ext>
            </a:extLst>
          </p:cNvPr>
          <p:cNvSpPr/>
          <p:nvPr/>
        </p:nvSpPr>
        <p:spPr>
          <a:xfrm>
            <a:off x="1020345" y="554207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C1B9AE49-766C-49CB-9FFD-EAEA29AA7005}"/>
              </a:ext>
            </a:extLst>
          </p:cNvPr>
          <p:cNvSpPr/>
          <p:nvPr/>
        </p:nvSpPr>
        <p:spPr>
          <a:xfrm>
            <a:off x="1020345" y="562973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E6A81E26-1B97-4F0C-91CD-45A4E3129CCD}"/>
              </a:ext>
            </a:extLst>
          </p:cNvPr>
          <p:cNvSpPr/>
          <p:nvPr/>
        </p:nvSpPr>
        <p:spPr>
          <a:xfrm>
            <a:off x="1020345" y="5717397"/>
            <a:ext cx="45719" cy="58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B29B0397-815B-441F-9BE5-D5010C33CDCC}"/>
              </a:ext>
            </a:extLst>
          </p:cNvPr>
          <p:cNvCxnSpPr>
            <a:cxnSpLocks/>
          </p:cNvCxnSpPr>
          <p:nvPr/>
        </p:nvCxnSpPr>
        <p:spPr>
          <a:xfrm>
            <a:off x="452806" y="905576"/>
            <a:ext cx="0" cy="1371600"/>
          </a:xfrm>
          <a:prstGeom prst="line">
            <a:avLst/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89C37F84-02D5-4FB6-A113-E6F89B063F3F}"/>
              </a:ext>
            </a:extLst>
          </p:cNvPr>
          <p:cNvCxnSpPr>
            <a:cxnSpLocks/>
          </p:cNvCxnSpPr>
          <p:nvPr/>
        </p:nvCxnSpPr>
        <p:spPr>
          <a:xfrm>
            <a:off x="6579193" y="14514"/>
            <a:ext cx="0" cy="9111833"/>
          </a:xfrm>
          <a:prstGeom prst="line">
            <a:avLst/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F77F58E8-3716-4B69-B88B-7350AF0CA2FC}"/>
              </a:ext>
            </a:extLst>
          </p:cNvPr>
          <p:cNvSpPr txBox="1"/>
          <p:nvPr/>
        </p:nvSpPr>
        <p:spPr>
          <a:xfrm>
            <a:off x="1074048" y="843"/>
            <a:ext cx="54480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400" b="1" dirty="0"/>
              <a:t>Trillium-Brampton Yard Map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64882BF-59E2-4013-835F-F0DA0635E922}"/>
              </a:ext>
            </a:extLst>
          </p:cNvPr>
          <p:cNvSpPr txBox="1"/>
          <p:nvPr/>
        </p:nvSpPr>
        <p:spPr>
          <a:xfrm rot="16200000">
            <a:off x="500" y="4237025"/>
            <a:ext cx="14650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rgbClr val="00B050"/>
                </a:solidFill>
              </a:rPr>
              <a:t>INBOUND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C8C1B9-8195-1B5D-742B-17F9A027E6B9}"/>
              </a:ext>
            </a:extLst>
          </p:cNvPr>
          <p:cNvSpPr txBox="1"/>
          <p:nvPr/>
        </p:nvSpPr>
        <p:spPr>
          <a:xfrm>
            <a:off x="1577557" y="3827535"/>
            <a:ext cx="183004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100 Ironside Dr Brampton, ON L7A 0E4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F115416-4864-F1F5-0A93-6B38B89D35F9}"/>
              </a:ext>
            </a:extLst>
          </p:cNvPr>
          <p:cNvCxnSpPr>
            <a:cxnSpLocks/>
          </p:cNvCxnSpPr>
          <p:nvPr/>
        </p:nvCxnSpPr>
        <p:spPr>
          <a:xfrm>
            <a:off x="-32716" y="1041900"/>
            <a:ext cx="6890716" cy="0"/>
          </a:xfrm>
          <a:prstGeom prst="line">
            <a:avLst/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10DCE1C4-A743-7C8A-5431-602A123E807B}"/>
              </a:ext>
            </a:extLst>
          </p:cNvPr>
          <p:cNvSpPr/>
          <p:nvPr/>
        </p:nvSpPr>
        <p:spPr>
          <a:xfrm>
            <a:off x="703980" y="2982110"/>
            <a:ext cx="307375" cy="499667"/>
          </a:xfrm>
          <a:prstGeom prst="rect">
            <a:avLst/>
          </a:prstGeom>
          <a:solidFill>
            <a:srgbClr val="DAE3F3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151668-1A62-3960-7DC0-C2FEBC43990C}"/>
              </a:ext>
            </a:extLst>
          </p:cNvPr>
          <p:cNvSpPr/>
          <p:nvPr/>
        </p:nvSpPr>
        <p:spPr>
          <a:xfrm>
            <a:off x="3743711" y="2982312"/>
            <a:ext cx="307375" cy="499667"/>
          </a:xfrm>
          <a:prstGeom prst="rect">
            <a:avLst/>
          </a:prstGeom>
          <a:solidFill>
            <a:srgbClr val="DAE3F3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49" name="Straight Connector 1048">
            <a:extLst>
              <a:ext uri="{FF2B5EF4-FFF2-40B4-BE49-F238E27FC236}">
                <a16:creationId xmlns:a16="http://schemas.microsoft.com/office/drawing/2014/main" id="{9858828F-C228-B38C-5B3A-DAFA194FFD16}"/>
              </a:ext>
            </a:extLst>
          </p:cNvPr>
          <p:cNvCxnSpPr>
            <a:cxnSpLocks/>
          </p:cNvCxnSpPr>
          <p:nvPr/>
        </p:nvCxnSpPr>
        <p:spPr>
          <a:xfrm>
            <a:off x="4597408" y="2605954"/>
            <a:ext cx="0" cy="2926080"/>
          </a:xfrm>
          <a:prstGeom prst="line">
            <a:avLst/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Straight Connector 1049">
            <a:extLst>
              <a:ext uri="{FF2B5EF4-FFF2-40B4-BE49-F238E27FC236}">
                <a16:creationId xmlns:a16="http://schemas.microsoft.com/office/drawing/2014/main" id="{A63F2167-74FD-4CC8-EA10-505D4BB52EC8}"/>
              </a:ext>
            </a:extLst>
          </p:cNvPr>
          <p:cNvCxnSpPr>
            <a:cxnSpLocks/>
          </p:cNvCxnSpPr>
          <p:nvPr/>
        </p:nvCxnSpPr>
        <p:spPr>
          <a:xfrm>
            <a:off x="4765223" y="5664938"/>
            <a:ext cx="1783080" cy="0"/>
          </a:xfrm>
          <a:prstGeom prst="line">
            <a:avLst/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Straight Connector 1053">
            <a:extLst>
              <a:ext uri="{FF2B5EF4-FFF2-40B4-BE49-F238E27FC236}">
                <a16:creationId xmlns:a16="http://schemas.microsoft.com/office/drawing/2014/main" id="{3485BF47-EAB4-B6B3-43CD-ABF6A48F58D7}"/>
              </a:ext>
            </a:extLst>
          </p:cNvPr>
          <p:cNvCxnSpPr>
            <a:cxnSpLocks/>
          </p:cNvCxnSpPr>
          <p:nvPr/>
        </p:nvCxnSpPr>
        <p:spPr>
          <a:xfrm>
            <a:off x="602379" y="2464303"/>
            <a:ext cx="3840480" cy="0"/>
          </a:xfrm>
          <a:prstGeom prst="line">
            <a:avLst/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8" name="Arc 1067">
            <a:extLst>
              <a:ext uri="{FF2B5EF4-FFF2-40B4-BE49-F238E27FC236}">
                <a16:creationId xmlns:a16="http://schemas.microsoft.com/office/drawing/2014/main" id="{D2F96430-7178-4354-5186-D1C764F6A1DA}"/>
              </a:ext>
            </a:extLst>
          </p:cNvPr>
          <p:cNvSpPr/>
          <p:nvPr/>
        </p:nvSpPr>
        <p:spPr>
          <a:xfrm>
            <a:off x="4250150" y="2461573"/>
            <a:ext cx="349954" cy="393967"/>
          </a:xfrm>
          <a:prstGeom prst="arc">
            <a:avLst>
              <a:gd name="adj1" fmla="val 16200000"/>
              <a:gd name="adj2" fmla="val 8"/>
            </a:avLst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Arc 1068">
            <a:extLst>
              <a:ext uri="{FF2B5EF4-FFF2-40B4-BE49-F238E27FC236}">
                <a16:creationId xmlns:a16="http://schemas.microsoft.com/office/drawing/2014/main" id="{41C27C6F-67FB-F059-5620-D979EC11364D}"/>
              </a:ext>
            </a:extLst>
          </p:cNvPr>
          <p:cNvSpPr/>
          <p:nvPr/>
        </p:nvSpPr>
        <p:spPr>
          <a:xfrm rot="10800000">
            <a:off x="454519" y="2070472"/>
            <a:ext cx="349954" cy="393967"/>
          </a:xfrm>
          <a:prstGeom prst="arc">
            <a:avLst>
              <a:gd name="adj1" fmla="val 16200000"/>
              <a:gd name="adj2" fmla="val 8"/>
            </a:avLst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Arc 1069">
            <a:extLst>
              <a:ext uri="{FF2B5EF4-FFF2-40B4-BE49-F238E27FC236}">
                <a16:creationId xmlns:a16="http://schemas.microsoft.com/office/drawing/2014/main" id="{F4B9EEB3-3D1E-4955-2A22-C0A56498801B}"/>
              </a:ext>
            </a:extLst>
          </p:cNvPr>
          <p:cNvSpPr/>
          <p:nvPr/>
        </p:nvSpPr>
        <p:spPr>
          <a:xfrm rot="10800000">
            <a:off x="4593447" y="5270751"/>
            <a:ext cx="349954" cy="393967"/>
          </a:xfrm>
          <a:prstGeom prst="arc">
            <a:avLst>
              <a:gd name="adj1" fmla="val 16200000"/>
              <a:gd name="adj2" fmla="val 8"/>
            </a:avLst>
          </a:prstGeom>
          <a:ln w="76200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: Rounded Corners 1077">
            <a:extLst>
              <a:ext uri="{FF2B5EF4-FFF2-40B4-BE49-F238E27FC236}">
                <a16:creationId xmlns:a16="http://schemas.microsoft.com/office/drawing/2014/main" id="{5EA160D1-1395-61C4-14B1-5CC2AAA510A9}"/>
              </a:ext>
            </a:extLst>
          </p:cNvPr>
          <p:cNvSpPr/>
          <p:nvPr/>
        </p:nvSpPr>
        <p:spPr>
          <a:xfrm>
            <a:off x="440114" y="2821851"/>
            <a:ext cx="3871262" cy="6129474"/>
          </a:xfrm>
          <a:prstGeom prst="roundRect">
            <a:avLst>
              <a:gd name="adj" fmla="val 7294"/>
            </a:avLst>
          </a:prstGeom>
          <a:noFill/>
          <a:ln w="28575">
            <a:solidFill>
              <a:srgbClr val="2F52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52FF64-3972-DD55-B207-EAA1D56DD301}"/>
              </a:ext>
            </a:extLst>
          </p:cNvPr>
          <p:cNvGrpSpPr/>
          <p:nvPr/>
        </p:nvGrpSpPr>
        <p:grpSpPr>
          <a:xfrm>
            <a:off x="1401856" y="2664903"/>
            <a:ext cx="558198" cy="288000"/>
            <a:chOff x="876239" y="1871971"/>
            <a:chExt cx="558198" cy="2880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58CBAF4-A6F9-A20E-2BBE-08B19C4D0F22}"/>
                </a:ext>
              </a:extLst>
            </p:cNvPr>
            <p:cNvSpPr/>
            <p:nvPr/>
          </p:nvSpPr>
          <p:spPr>
            <a:xfrm>
              <a:off x="880207" y="1875558"/>
              <a:ext cx="551850" cy="2844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A4614A8-01A6-2733-D688-B208FF8FCDA9}"/>
                </a:ext>
              </a:extLst>
            </p:cNvPr>
            <p:cNvCxnSpPr/>
            <p:nvPr/>
          </p:nvCxnSpPr>
          <p:spPr>
            <a:xfrm>
              <a:off x="882589" y="2021792"/>
              <a:ext cx="55184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9D29261-AB1E-B466-A673-334B075FCD2F}"/>
                </a:ext>
              </a:extLst>
            </p:cNvPr>
            <p:cNvCxnSpPr/>
            <p:nvPr/>
          </p:nvCxnSpPr>
          <p:spPr>
            <a:xfrm>
              <a:off x="876239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7A429C0-434B-B3B1-4223-193BE6BBA6ED}"/>
                </a:ext>
              </a:extLst>
            </p:cNvPr>
            <p:cNvCxnSpPr/>
            <p:nvPr/>
          </p:nvCxnSpPr>
          <p:spPr>
            <a:xfrm>
              <a:off x="999905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0B318A1-24ED-7F1D-20B7-23482D6CD104}"/>
                </a:ext>
              </a:extLst>
            </p:cNvPr>
            <p:cNvCxnSpPr/>
            <p:nvPr/>
          </p:nvCxnSpPr>
          <p:spPr>
            <a:xfrm>
              <a:off x="1185404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AD33B23-4FAC-353D-BEC5-5ACF558F91A1}"/>
                </a:ext>
              </a:extLst>
            </p:cNvPr>
            <p:cNvCxnSpPr/>
            <p:nvPr/>
          </p:nvCxnSpPr>
          <p:spPr>
            <a:xfrm>
              <a:off x="1309070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BE04E02-AD62-BB23-3C36-DEDC80FABF61}"/>
                </a:ext>
              </a:extLst>
            </p:cNvPr>
            <p:cNvCxnSpPr/>
            <p:nvPr/>
          </p:nvCxnSpPr>
          <p:spPr>
            <a:xfrm>
              <a:off x="1427976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AA38C00-F2D2-DBB5-ADC5-A10CBB77DC1C}"/>
                </a:ext>
              </a:extLst>
            </p:cNvPr>
            <p:cNvCxnSpPr/>
            <p:nvPr/>
          </p:nvCxnSpPr>
          <p:spPr>
            <a:xfrm>
              <a:off x="1247237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1BC9956-3098-2391-8BD0-9204305697CA}"/>
                </a:ext>
              </a:extLst>
            </p:cNvPr>
            <p:cNvCxnSpPr/>
            <p:nvPr/>
          </p:nvCxnSpPr>
          <p:spPr>
            <a:xfrm>
              <a:off x="1061738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C570D87-DA6D-5365-C0C1-0598600CE489}"/>
                </a:ext>
              </a:extLst>
            </p:cNvPr>
            <p:cNvCxnSpPr/>
            <p:nvPr/>
          </p:nvCxnSpPr>
          <p:spPr>
            <a:xfrm>
              <a:off x="1370903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4079773-61D8-2D73-725F-B2DDF0FF0C1E}"/>
                </a:ext>
              </a:extLst>
            </p:cNvPr>
            <p:cNvCxnSpPr/>
            <p:nvPr/>
          </p:nvCxnSpPr>
          <p:spPr>
            <a:xfrm>
              <a:off x="1123571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662626D-4372-371C-C942-FFF267CEB518}"/>
                </a:ext>
              </a:extLst>
            </p:cNvPr>
            <p:cNvCxnSpPr/>
            <p:nvPr/>
          </p:nvCxnSpPr>
          <p:spPr>
            <a:xfrm>
              <a:off x="938072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419E019-7A7F-DE91-BC35-300AC921B3E5}"/>
              </a:ext>
            </a:extLst>
          </p:cNvPr>
          <p:cNvGrpSpPr/>
          <p:nvPr/>
        </p:nvGrpSpPr>
        <p:grpSpPr>
          <a:xfrm>
            <a:off x="2021826" y="2663447"/>
            <a:ext cx="558198" cy="288000"/>
            <a:chOff x="876239" y="1871971"/>
            <a:chExt cx="558198" cy="288000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E1B6C5F-41D0-86CC-5608-6746E257268B}"/>
                </a:ext>
              </a:extLst>
            </p:cNvPr>
            <p:cNvSpPr/>
            <p:nvPr/>
          </p:nvSpPr>
          <p:spPr>
            <a:xfrm>
              <a:off x="880207" y="1875558"/>
              <a:ext cx="551850" cy="2844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A67BBCE-C716-8FEF-6FBC-B2260068F0D7}"/>
                </a:ext>
              </a:extLst>
            </p:cNvPr>
            <p:cNvCxnSpPr/>
            <p:nvPr/>
          </p:nvCxnSpPr>
          <p:spPr>
            <a:xfrm>
              <a:off x="882589" y="2021792"/>
              <a:ext cx="55184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6883482F-A607-0C47-244E-E37D52B95ED4}"/>
                </a:ext>
              </a:extLst>
            </p:cNvPr>
            <p:cNvCxnSpPr/>
            <p:nvPr/>
          </p:nvCxnSpPr>
          <p:spPr>
            <a:xfrm>
              <a:off x="876239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DDAD07C-99A5-875A-626B-3230F947ABC6}"/>
                </a:ext>
              </a:extLst>
            </p:cNvPr>
            <p:cNvCxnSpPr/>
            <p:nvPr/>
          </p:nvCxnSpPr>
          <p:spPr>
            <a:xfrm>
              <a:off x="999905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617A71B-67D8-69E7-D070-EAAC7D10471E}"/>
                </a:ext>
              </a:extLst>
            </p:cNvPr>
            <p:cNvCxnSpPr/>
            <p:nvPr/>
          </p:nvCxnSpPr>
          <p:spPr>
            <a:xfrm>
              <a:off x="1185404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3DD822B-782C-EFAF-417D-12803D8B431D}"/>
                </a:ext>
              </a:extLst>
            </p:cNvPr>
            <p:cNvCxnSpPr/>
            <p:nvPr/>
          </p:nvCxnSpPr>
          <p:spPr>
            <a:xfrm>
              <a:off x="1309070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CB97799-8D05-E311-E9AD-D01417B910AF}"/>
                </a:ext>
              </a:extLst>
            </p:cNvPr>
            <p:cNvCxnSpPr/>
            <p:nvPr/>
          </p:nvCxnSpPr>
          <p:spPr>
            <a:xfrm>
              <a:off x="1427976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54A031F-7486-D0D4-0369-FEBC7A41BA49}"/>
                </a:ext>
              </a:extLst>
            </p:cNvPr>
            <p:cNvCxnSpPr/>
            <p:nvPr/>
          </p:nvCxnSpPr>
          <p:spPr>
            <a:xfrm>
              <a:off x="1247237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F6F8849-2AA6-BC33-72AB-4E30965459B6}"/>
                </a:ext>
              </a:extLst>
            </p:cNvPr>
            <p:cNvCxnSpPr/>
            <p:nvPr/>
          </p:nvCxnSpPr>
          <p:spPr>
            <a:xfrm>
              <a:off x="1061738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5C682C6-4186-3544-74A1-52A40250F5EE}"/>
                </a:ext>
              </a:extLst>
            </p:cNvPr>
            <p:cNvCxnSpPr/>
            <p:nvPr/>
          </p:nvCxnSpPr>
          <p:spPr>
            <a:xfrm>
              <a:off x="1370903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7F1D3C98-172C-E4C4-C76F-AEF1F6B1D1C4}"/>
                </a:ext>
              </a:extLst>
            </p:cNvPr>
            <p:cNvCxnSpPr/>
            <p:nvPr/>
          </p:nvCxnSpPr>
          <p:spPr>
            <a:xfrm>
              <a:off x="1123571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B031DCBA-3F47-5559-9066-B145E85EBDF6}"/>
                </a:ext>
              </a:extLst>
            </p:cNvPr>
            <p:cNvCxnSpPr/>
            <p:nvPr/>
          </p:nvCxnSpPr>
          <p:spPr>
            <a:xfrm>
              <a:off x="938072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1F7CD893-ECEA-759C-8EEA-866493A91D27}"/>
              </a:ext>
            </a:extLst>
          </p:cNvPr>
          <p:cNvGrpSpPr/>
          <p:nvPr/>
        </p:nvGrpSpPr>
        <p:grpSpPr>
          <a:xfrm>
            <a:off x="2643162" y="2663447"/>
            <a:ext cx="558198" cy="288000"/>
            <a:chOff x="876239" y="1871971"/>
            <a:chExt cx="558198" cy="288000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9FB9FC1-0854-86E8-4B0D-7A3E7F9CA05C}"/>
                </a:ext>
              </a:extLst>
            </p:cNvPr>
            <p:cNvSpPr/>
            <p:nvPr/>
          </p:nvSpPr>
          <p:spPr>
            <a:xfrm>
              <a:off x="880207" y="1875558"/>
              <a:ext cx="551850" cy="2844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636F5EB4-F946-647C-1989-F8D50D0707A4}"/>
                </a:ext>
              </a:extLst>
            </p:cNvPr>
            <p:cNvCxnSpPr/>
            <p:nvPr/>
          </p:nvCxnSpPr>
          <p:spPr>
            <a:xfrm>
              <a:off x="882589" y="2021792"/>
              <a:ext cx="55184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49249E2A-9DE6-9251-D49D-D379DE5971ED}"/>
                </a:ext>
              </a:extLst>
            </p:cNvPr>
            <p:cNvCxnSpPr/>
            <p:nvPr/>
          </p:nvCxnSpPr>
          <p:spPr>
            <a:xfrm>
              <a:off x="876239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71E14CA-3273-662F-28BD-17E45439B6A6}"/>
                </a:ext>
              </a:extLst>
            </p:cNvPr>
            <p:cNvCxnSpPr/>
            <p:nvPr/>
          </p:nvCxnSpPr>
          <p:spPr>
            <a:xfrm>
              <a:off x="999905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0041C2D3-F2DE-BDDA-B55D-7941F58F44C3}"/>
                </a:ext>
              </a:extLst>
            </p:cNvPr>
            <p:cNvCxnSpPr/>
            <p:nvPr/>
          </p:nvCxnSpPr>
          <p:spPr>
            <a:xfrm>
              <a:off x="1185404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5F4B5859-F131-162F-4977-C1BCC5A44E87}"/>
                </a:ext>
              </a:extLst>
            </p:cNvPr>
            <p:cNvCxnSpPr/>
            <p:nvPr/>
          </p:nvCxnSpPr>
          <p:spPr>
            <a:xfrm>
              <a:off x="1309070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ED27D2DD-FACB-9A20-7121-5381B310B69C}"/>
                </a:ext>
              </a:extLst>
            </p:cNvPr>
            <p:cNvCxnSpPr/>
            <p:nvPr/>
          </p:nvCxnSpPr>
          <p:spPr>
            <a:xfrm>
              <a:off x="1427976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998C39F4-C098-9867-98EF-4BA30C391E04}"/>
                </a:ext>
              </a:extLst>
            </p:cNvPr>
            <p:cNvCxnSpPr/>
            <p:nvPr/>
          </p:nvCxnSpPr>
          <p:spPr>
            <a:xfrm>
              <a:off x="1247237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496DDF70-8B45-2CDE-F44E-D9E91BEFAE07}"/>
                </a:ext>
              </a:extLst>
            </p:cNvPr>
            <p:cNvCxnSpPr/>
            <p:nvPr/>
          </p:nvCxnSpPr>
          <p:spPr>
            <a:xfrm>
              <a:off x="1061738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4" name="Straight Connector 1023">
              <a:extLst>
                <a:ext uri="{FF2B5EF4-FFF2-40B4-BE49-F238E27FC236}">
                  <a16:creationId xmlns:a16="http://schemas.microsoft.com/office/drawing/2014/main" id="{C81FA2F9-6480-86A2-77CD-89D3E921CA64}"/>
                </a:ext>
              </a:extLst>
            </p:cNvPr>
            <p:cNvCxnSpPr/>
            <p:nvPr/>
          </p:nvCxnSpPr>
          <p:spPr>
            <a:xfrm>
              <a:off x="1370903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" name="Straight Connector 1024">
              <a:extLst>
                <a:ext uri="{FF2B5EF4-FFF2-40B4-BE49-F238E27FC236}">
                  <a16:creationId xmlns:a16="http://schemas.microsoft.com/office/drawing/2014/main" id="{13290B3F-B346-CB14-37A7-B87FFE7369D0}"/>
                </a:ext>
              </a:extLst>
            </p:cNvPr>
            <p:cNvCxnSpPr/>
            <p:nvPr/>
          </p:nvCxnSpPr>
          <p:spPr>
            <a:xfrm>
              <a:off x="1123571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7" name="Straight Connector 1026">
              <a:extLst>
                <a:ext uri="{FF2B5EF4-FFF2-40B4-BE49-F238E27FC236}">
                  <a16:creationId xmlns:a16="http://schemas.microsoft.com/office/drawing/2014/main" id="{01393F16-CAF5-2667-784A-1AD2763169B7}"/>
                </a:ext>
              </a:extLst>
            </p:cNvPr>
            <p:cNvCxnSpPr/>
            <p:nvPr/>
          </p:nvCxnSpPr>
          <p:spPr>
            <a:xfrm>
              <a:off x="938072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80" name="Straight Connector 1079">
            <a:extLst>
              <a:ext uri="{FF2B5EF4-FFF2-40B4-BE49-F238E27FC236}">
                <a16:creationId xmlns:a16="http://schemas.microsoft.com/office/drawing/2014/main" id="{C31F97A1-86E5-6CB3-66DC-DFD93F3A1257}"/>
              </a:ext>
            </a:extLst>
          </p:cNvPr>
          <p:cNvCxnSpPr/>
          <p:nvPr/>
        </p:nvCxnSpPr>
        <p:spPr>
          <a:xfrm>
            <a:off x="4334704" y="5685281"/>
            <a:ext cx="919470" cy="0"/>
          </a:xfrm>
          <a:prstGeom prst="line">
            <a:avLst/>
          </a:prstGeom>
          <a:ln w="28575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1" name="Straight Connector 1080">
            <a:extLst>
              <a:ext uri="{FF2B5EF4-FFF2-40B4-BE49-F238E27FC236}">
                <a16:creationId xmlns:a16="http://schemas.microsoft.com/office/drawing/2014/main" id="{2C1B5D9E-1658-F765-D0D0-D54D39032D4C}"/>
              </a:ext>
            </a:extLst>
          </p:cNvPr>
          <p:cNvCxnSpPr>
            <a:cxnSpLocks/>
          </p:cNvCxnSpPr>
          <p:nvPr/>
        </p:nvCxnSpPr>
        <p:spPr>
          <a:xfrm>
            <a:off x="452814" y="2254800"/>
            <a:ext cx="0" cy="822960"/>
          </a:xfrm>
          <a:prstGeom prst="line">
            <a:avLst/>
          </a:prstGeom>
          <a:ln w="28575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4" name="TextBox 1083">
            <a:extLst>
              <a:ext uri="{FF2B5EF4-FFF2-40B4-BE49-F238E27FC236}">
                <a16:creationId xmlns:a16="http://schemas.microsoft.com/office/drawing/2014/main" id="{49F65C0A-8AEC-4493-A5AE-A0611C9568C1}"/>
              </a:ext>
            </a:extLst>
          </p:cNvPr>
          <p:cNvSpPr txBox="1"/>
          <p:nvPr/>
        </p:nvSpPr>
        <p:spPr>
          <a:xfrm rot="5400000">
            <a:off x="4051102" y="4084887"/>
            <a:ext cx="134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Ironside Dr</a:t>
            </a:r>
            <a:endParaRPr lang="en-CA" sz="1200" dirty="0"/>
          </a:p>
        </p:txBody>
      </p:sp>
      <p:sp>
        <p:nvSpPr>
          <p:cNvPr id="1086" name="TextBox 1085">
            <a:extLst>
              <a:ext uri="{FF2B5EF4-FFF2-40B4-BE49-F238E27FC236}">
                <a16:creationId xmlns:a16="http://schemas.microsoft.com/office/drawing/2014/main" id="{139CB7B6-B0EB-7481-8458-0E16A8F35885}"/>
              </a:ext>
            </a:extLst>
          </p:cNvPr>
          <p:cNvSpPr txBox="1"/>
          <p:nvPr/>
        </p:nvSpPr>
        <p:spPr>
          <a:xfrm>
            <a:off x="5222180" y="5411272"/>
            <a:ext cx="1343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Ironside Dr</a:t>
            </a:r>
            <a:endParaRPr lang="en-CA" sz="1200" dirty="0"/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02BAB8D9-D5A0-AD3A-550B-16BD0A6CEACE}"/>
              </a:ext>
            </a:extLst>
          </p:cNvPr>
          <p:cNvCxnSpPr>
            <a:cxnSpLocks/>
          </p:cNvCxnSpPr>
          <p:nvPr/>
        </p:nvCxnSpPr>
        <p:spPr>
          <a:xfrm>
            <a:off x="3534598" y="2461573"/>
            <a:ext cx="0" cy="365760"/>
          </a:xfrm>
          <a:prstGeom prst="line">
            <a:avLst/>
          </a:prstGeom>
          <a:ln w="28575">
            <a:solidFill>
              <a:srgbClr val="2F52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C8B3E467-1261-7FF2-F181-1F3ACD5CC056}"/>
              </a:ext>
            </a:extLst>
          </p:cNvPr>
          <p:cNvSpPr txBox="1"/>
          <p:nvPr/>
        </p:nvSpPr>
        <p:spPr>
          <a:xfrm>
            <a:off x="536412" y="3100104"/>
            <a:ext cx="9178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b="1" dirty="0"/>
              <a:t>Office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88BF7-57E3-9576-9432-D2AAABC1C1BB}"/>
              </a:ext>
            </a:extLst>
          </p:cNvPr>
          <p:cNvSpPr txBox="1"/>
          <p:nvPr/>
        </p:nvSpPr>
        <p:spPr>
          <a:xfrm rot="16200000">
            <a:off x="3458716" y="4598533"/>
            <a:ext cx="1100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solidFill>
                  <a:srgbClr val="00B050"/>
                </a:solidFill>
              </a:rPr>
              <a:t>OUTBOUND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BC11DB-2FD3-00AC-2165-B6B8ABEA625C}"/>
              </a:ext>
            </a:extLst>
          </p:cNvPr>
          <p:cNvSpPr/>
          <p:nvPr/>
        </p:nvSpPr>
        <p:spPr>
          <a:xfrm>
            <a:off x="1005942" y="6398055"/>
            <a:ext cx="2739946" cy="2380386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solidFill>
              <a:schemeClr val="tx2">
                <a:lumMod val="50000"/>
                <a:alpha val="34118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44EAFB-4924-9006-39C9-9CFF3234A52E}"/>
              </a:ext>
            </a:extLst>
          </p:cNvPr>
          <p:cNvGrpSpPr/>
          <p:nvPr/>
        </p:nvGrpSpPr>
        <p:grpSpPr>
          <a:xfrm rot="16200000">
            <a:off x="529999" y="5935483"/>
            <a:ext cx="558198" cy="288000"/>
            <a:chOff x="876239" y="1871971"/>
            <a:chExt cx="558198" cy="288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204E8A3-AAA4-03D5-876F-4AF134FD7033}"/>
                </a:ext>
              </a:extLst>
            </p:cNvPr>
            <p:cNvSpPr/>
            <p:nvPr/>
          </p:nvSpPr>
          <p:spPr>
            <a:xfrm>
              <a:off x="880207" y="1875558"/>
              <a:ext cx="551850" cy="2844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231A45-9264-3F15-0628-AF3C23EBC289}"/>
                </a:ext>
              </a:extLst>
            </p:cNvPr>
            <p:cNvCxnSpPr/>
            <p:nvPr/>
          </p:nvCxnSpPr>
          <p:spPr>
            <a:xfrm>
              <a:off x="882589" y="2021792"/>
              <a:ext cx="55184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3FFE8AA-A774-DB75-94CA-8F2C7A766354}"/>
                </a:ext>
              </a:extLst>
            </p:cNvPr>
            <p:cNvCxnSpPr/>
            <p:nvPr/>
          </p:nvCxnSpPr>
          <p:spPr>
            <a:xfrm>
              <a:off x="876239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96E188F-FC81-77EF-FF75-38D5546B17DB}"/>
                </a:ext>
              </a:extLst>
            </p:cNvPr>
            <p:cNvCxnSpPr/>
            <p:nvPr/>
          </p:nvCxnSpPr>
          <p:spPr>
            <a:xfrm>
              <a:off x="999905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919C8DE-2562-E9BA-C762-88F9D7438EDD}"/>
                </a:ext>
              </a:extLst>
            </p:cNvPr>
            <p:cNvCxnSpPr/>
            <p:nvPr/>
          </p:nvCxnSpPr>
          <p:spPr>
            <a:xfrm>
              <a:off x="1185404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8221A11-47DD-0A3E-AB8E-9E916293D49A}"/>
                </a:ext>
              </a:extLst>
            </p:cNvPr>
            <p:cNvCxnSpPr/>
            <p:nvPr/>
          </p:nvCxnSpPr>
          <p:spPr>
            <a:xfrm>
              <a:off x="1309070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0E2F0E2-EF72-450E-C3F7-BFA270372874}"/>
                </a:ext>
              </a:extLst>
            </p:cNvPr>
            <p:cNvCxnSpPr/>
            <p:nvPr/>
          </p:nvCxnSpPr>
          <p:spPr>
            <a:xfrm>
              <a:off x="1427976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D699408-827C-46AC-7440-5E0B0DE8E830}"/>
                </a:ext>
              </a:extLst>
            </p:cNvPr>
            <p:cNvCxnSpPr/>
            <p:nvPr/>
          </p:nvCxnSpPr>
          <p:spPr>
            <a:xfrm>
              <a:off x="1247237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5E7E6E6-2271-2CFF-D771-37775FCB4AAD}"/>
                </a:ext>
              </a:extLst>
            </p:cNvPr>
            <p:cNvCxnSpPr/>
            <p:nvPr/>
          </p:nvCxnSpPr>
          <p:spPr>
            <a:xfrm>
              <a:off x="1061738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6AA1873-67E6-19DB-A6AF-C1B77ED86391}"/>
                </a:ext>
              </a:extLst>
            </p:cNvPr>
            <p:cNvCxnSpPr/>
            <p:nvPr/>
          </p:nvCxnSpPr>
          <p:spPr>
            <a:xfrm>
              <a:off x="1370903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BD5D7ED-2939-075F-774E-81E4B0EC8CF4}"/>
                </a:ext>
              </a:extLst>
            </p:cNvPr>
            <p:cNvCxnSpPr/>
            <p:nvPr/>
          </p:nvCxnSpPr>
          <p:spPr>
            <a:xfrm>
              <a:off x="1123571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F2D2CE0-AEE6-3403-BFF1-7B3BEDE9DE2C}"/>
                </a:ext>
              </a:extLst>
            </p:cNvPr>
            <p:cNvCxnSpPr/>
            <p:nvPr/>
          </p:nvCxnSpPr>
          <p:spPr>
            <a:xfrm>
              <a:off x="938072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B7D7B45-C188-E514-DCEA-5DC9E1821786}"/>
              </a:ext>
            </a:extLst>
          </p:cNvPr>
          <p:cNvGrpSpPr/>
          <p:nvPr/>
        </p:nvGrpSpPr>
        <p:grpSpPr>
          <a:xfrm rot="16200000">
            <a:off x="3662032" y="5920387"/>
            <a:ext cx="558198" cy="288000"/>
            <a:chOff x="876239" y="1871971"/>
            <a:chExt cx="558198" cy="288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53A14A2-C287-6C96-460A-D563E6D8E4B0}"/>
                </a:ext>
              </a:extLst>
            </p:cNvPr>
            <p:cNvSpPr/>
            <p:nvPr/>
          </p:nvSpPr>
          <p:spPr>
            <a:xfrm>
              <a:off x="880207" y="1875558"/>
              <a:ext cx="551850" cy="2844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0141A4C-0A39-73BC-FF71-B72BEE7464A4}"/>
                </a:ext>
              </a:extLst>
            </p:cNvPr>
            <p:cNvCxnSpPr/>
            <p:nvPr/>
          </p:nvCxnSpPr>
          <p:spPr>
            <a:xfrm>
              <a:off x="882589" y="2021792"/>
              <a:ext cx="55184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D23216B-6609-0163-ED3C-19B4C7790DF3}"/>
                </a:ext>
              </a:extLst>
            </p:cNvPr>
            <p:cNvCxnSpPr/>
            <p:nvPr/>
          </p:nvCxnSpPr>
          <p:spPr>
            <a:xfrm>
              <a:off x="876239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BD5BE4F-1EB8-81FB-6F76-635B812CFB2E}"/>
                </a:ext>
              </a:extLst>
            </p:cNvPr>
            <p:cNvCxnSpPr/>
            <p:nvPr/>
          </p:nvCxnSpPr>
          <p:spPr>
            <a:xfrm>
              <a:off x="999905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ED2B98D-4573-7738-188B-15214869F964}"/>
                </a:ext>
              </a:extLst>
            </p:cNvPr>
            <p:cNvCxnSpPr/>
            <p:nvPr/>
          </p:nvCxnSpPr>
          <p:spPr>
            <a:xfrm>
              <a:off x="1185404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DC5B5E5-7BB7-CAF9-1530-8699352D6A78}"/>
                </a:ext>
              </a:extLst>
            </p:cNvPr>
            <p:cNvCxnSpPr/>
            <p:nvPr/>
          </p:nvCxnSpPr>
          <p:spPr>
            <a:xfrm>
              <a:off x="1309070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7A6B757-E7A2-13EA-B956-0B9E8B9E3BD4}"/>
                </a:ext>
              </a:extLst>
            </p:cNvPr>
            <p:cNvCxnSpPr/>
            <p:nvPr/>
          </p:nvCxnSpPr>
          <p:spPr>
            <a:xfrm>
              <a:off x="1427976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5D84406-F7CC-A7C9-62F4-41979559C1E2}"/>
                </a:ext>
              </a:extLst>
            </p:cNvPr>
            <p:cNvCxnSpPr/>
            <p:nvPr/>
          </p:nvCxnSpPr>
          <p:spPr>
            <a:xfrm>
              <a:off x="1247237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37DD68B-BCA6-9F2A-440F-26A10F295ACB}"/>
                </a:ext>
              </a:extLst>
            </p:cNvPr>
            <p:cNvCxnSpPr/>
            <p:nvPr/>
          </p:nvCxnSpPr>
          <p:spPr>
            <a:xfrm>
              <a:off x="1061738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E2A8B99-E8FF-21B5-D5CF-4E2A6671AE68}"/>
                </a:ext>
              </a:extLst>
            </p:cNvPr>
            <p:cNvCxnSpPr/>
            <p:nvPr/>
          </p:nvCxnSpPr>
          <p:spPr>
            <a:xfrm>
              <a:off x="1370903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F7C14BCA-7507-FE38-0A66-5D2B4A99C131}"/>
                </a:ext>
              </a:extLst>
            </p:cNvPr>
            <p:cNvCxnSpPr/>
            <p:nvPr/>
          </p:nvCxnSpPr>
          <p:spPr>
            <a:xfrm>
              <a:off x="1123571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EF4BBE3-6AF9-A007-25B4-1233B0B60DE6}"/>
                </a:ext>
              </a:extLst>
            </p:cNvPr>
            <p:cNvCxnSpPr/>
            <p:nvPr/>
          </p:nvCxnSpPr>
          <p:spPr>
            <a:xfrm>
              <a:off x="938072" y="1871971"/>
              <a:ext cx="0" cy="288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D9A3A953-AAA1-1258-7468-B117DB7D01A7}"/>
              </a:ext>
            </a:extLst>
          </p:cNvPr>
          <p:cNvSpPr/>
          <p:nvPr/>
        </p:nvSpPr>
        <p:spPr>
          <a:xfrm>
            <a:off x="3703564" y="3515502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ABDC67A-AFBE-7598-1C97-BBC01C16C925}"/>
              </a:ext>
            </a:extLst>
          </p:cNvPr>
          <p:cNvSpPr/>
          <p:nvPr/>
        </p:nvSpPr>
        <p:spPr>
          <a:xfrm>
            <a:off x="3703564" y="3605157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8BAAAC5-91E3-DA96-9A36-01DF2A48926F}"/>
              </a:ext>
            </a:extLst>
          </p:cNvPr>
          <p:cNvSpPr/>
          <p:nvPr/>
        </p:nvSpPr>
        <p:spPr>
          <a:xfrm>
            <a:off x="3703564" y="3694812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3B253B8-6764-8C5E-8D4E-7B68103F3C39}"/>
              </a:ext>
            </a:extLst>
          </p:cNvPr>
          <p:cNvSpPr/>
          <p:nvPr/>
        </p:nvSpPr>
        <p:spPr>
          <a:xfrm>
            <a:off x="3703564" y="3784467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FB1ED47-4971-1AA2-77F8-7DCAB48CC764}"/>
              </a:ext>
            </a:extLst>
          </p:cNvPr>
          <p:cNvSpPr/>
          <p:nvPr/>
        </p:nvSpPr>
        <p:spPr>
          <a:xfrm>
            <a:off x="3703564" y="3874122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DABC9FB-4E59-DBE4-C4C8-8D06FCC315A4}"/>
              </a:ext>
            </a:extLst>
          </p:cNvPr>
          <p:cNvSpPr/>
          <p:nvPr/>
        </p:nvSpPr>
        <p:spPr>
          <a:xfrm>
            <a:off x="3703564" y="4053432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4E263CC-E518-3D7C-D720-A3D91C4BD25E}"/>
              </a:ext>
            </a:extLst>
          </p:cNvPr>
          <p:cNvSpPr/>
          <p:nvPr/>
        </p:nvSpPr>
        <p:spPr>
          <a:xfrm>
            <a:off x="3703564" y="4143087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2DC470B-5E29-1D25-0A10-CB9EF21F868B}"/>
              </a:ext>
            </a:extLst>
          </p:cNvPr>
          <p:cNvSpPr/>
          <p:nvPr/>
        </p:nvSpPr>
        <p:spPr>
          <a:xfrm>
            <a:off x="3703564" y="4232739"/>
            <a:ext cx="45719" cy="58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4" name="Arrow: Left-Right 113">
            <a:extLst>
              <a:ext uri="{FF2B5EF4-FFF2-40B4-BE49-F238E27FC236}">
                <a16:creationId xmlns:a16="http://schemas.microsoft.com/office/drawing/2014/main" id="{5BAA8624-A614-8661-DAEF-5CF113092085}"/>
              </a:ext>
            </a:extLst>
          </p:cNvPr>
          <p:cNvSpPr/>
          <p:nvPr/>
        </p:nvSpPr>
        <p:spPr>
          <a:xfrm>
            <a:off x="4123284" y="5536572"/>
            <a:ext cx="453787" cy="287454"/>
          </a:xfrm>
          <a:prstGeom prst="leftRightArrow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Arrow: Left-Right 114">
            <a:extLst>
              <a:ext uri="{FF2B5EF4-FFF2-40B4-BE49-F238E27FC236}">
                <a16:creationId xmlns:a16="http://schemas.microsoft.com/office/drawing/2014/main" id="{AED35494-B281-2EF3-B50D-A478D5B74E99}"/>
              </a:ext>
            </a:extLst>
          </p:cNvPr>
          <p:cNvSpPr/>
          <p:nvPr/>
        </p:nvSpPr>
        <p:spPr>
          <a:xfrm rot="16200000">
            <a:off x="232820" y="2694926"/>
            <a:ext cx="453787" cy="287454"/>
          </a:xfrm>
          <a:prstGeom prst="leftRightArrow">
            <a:avLst/>
          </a:prstGeom>
          <a:solidFill>
            <a:srgbClr val="3D9E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72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59FFEE0-2B04-4297-87E9-3E89EAF41191}"/>
              </a:ext>
            </a:extLst>
          </p:cNvPr>
          <p:cNvSpPr/>
          <p:nvPr/>
        </p:nvSpPr>
        <p:spPr>
          <a:xfrm>
            <a:off x="111688" y="4906911"/>
            <a:ext cx="6641731" cy="3947486"/>
          </a:xfrm>
          <a:prstGeom prst="roundRect">
            <a:avLst>
              <a:gd name="adj" fmla="val 4831"/>
            </a:avLst>
          </a:prstGeom>
          <a:solidFill>
            <a:schemeClr val="bg1">
              <a:lumMod val="95000"/>
            </a:schemeClr>
          </a:solidFill>
          <a:ln>
            <a:solidFill>
              <a:srgbClr val="3D9E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F460634-5C79-4FC5-AFD8-93A30EA2EE17}"/>
              </a:ext>
            </a:extLst>
          </p:cNvPr>
          <p:cNvSpPr/>
          <p:nvPr/>
        </p:nvSpPr>
        <p:spPr>
          <a:xfrm rot="21251654">
            <a:off x="253611" y="1328870"/>
            <a:ext cx="613459" cy="1512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64D06560-13A9-4882-B056-B698C966EF27}"/>
              </a:ext>
            </a:extLst>
          </p:cNvPr>
          <p:cNvSpPr txBox="1"/>
          <p:nvPr/>
        </p:nvSpPr>
        <p:spPr>
          <a:xfrm>
            <a:off x="297386" y="1274938"/>
            <a:ext cx="6259775" cy="36086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CA" sz="1400"/>
              <a:t>Safety vest required </a:t>
            </a:r>
            <a:endParaRPr lang="en-US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en-CA" sz="140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CA" sz="1400"/>
              <a:t>Safety boots required  </a:t>
            </a:r>
            <a:endParaRPr lang="en-CA" sz="1400">
              <a:cs typeface="Calibri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en-CA" sz="140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CA" sz="1400"/>
              <a:t>No Smoking on permissions (indoors or yard) </a:t>
            </a:r>
            <a:endParaRPr lang="en-CA" sz="1400">
              <a:cs typeface="Calibri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en-CA" sz="140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CA" sz="1400"/>
              <a:t>No cell phone use in the yard or while driving 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en-CA" sz="1400">
              <a:solidFill>
                <a:srgbClr val="FF0000"/>
              </a:solidFill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CA" sz="1400"/>
              <a:t>Pedestrians have right of way; Pedestrians must stay on designated walkway </a:t>
            </a:r>
            <a:endParaRPr lang="en-CA" sz="1400">
              <a:cs typeface="Calibri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en-CA" sz="140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>
                <a:latin typeface="Calibri"/>
                <a:ea typeface="Calibri" panose="020F0502020204030204" pitchFamily="34" charset="0"/>
                <a:cs typeface="Times New Roman"/>
              </a:rPr>
              <a:t>No littering or dumping  </a:t>
            </a:r>
            <a:endParaRPr lang="en-US" sz="140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en-US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pets outside vehicle </a:t>
            </a:r>
            <a:endParaRPr lang="en-CA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endParaRPr lang="en-US" sz="140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2" name="Picture 251">
            <a:extLst>
              <a:ext uri="{FF2B5EF4-FFF2-40B4-BE49-F238E27FC236}">
                <a16:creationId xmlns:a16="http://schemas.microsoft.com/office/drawing/2014/main" id="{4777813F-FE34-4820-80BA-EA2D20FF2C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033" t="81089" r="45372" b="6067"/>
          <a:stretch/>
        </p:blipFill>
        <p:spPr>
          <a:xfrm>
            <a:off x="42903" y="2671582"/>
            <a:ext cx="520861" cy="590110"/>
          </a:xfrm>
          <a:prstGeom prst="rect">
            <a:avLst/>
          </a:prstGeom>
        </p:spPr>
      </p:pic>
      <p:pic>
        <p:nvPicPr>
          <p:cNvPr id="254" name="Picture 253">
            <a:extLst>
              <a:ext uri="{FF2B5EF4-FFF2-40B4-BE49-F238E27FC236}">
                <a16:creationId xmlns:a16="http://schemas.microsoft.com/office/drawing/2014/main" id="{06C06753-CE5F-4531-87C2-8E4F95EBBF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258" t="46651" r="45147" b="42529"/>
          <a:stretch/>
        </p:blipFill>
        <p:spPr>
          <a:xfrm>
            <a:off x="103062" y="1205382"/>
            <a:ext cx="520861" cy="497112"/>
          </a:xfrm>
          <a:prstGeom prst="rect">
            <a:avLst/>
          </a:prstGeom>
        </p:spPr>
      </p:pic>
      <p:pic>
        <p:nvPicPr>
          <p:cNvPr id="255" name="Picture 254">
            <a:extLst>
              <a:ext uri="{FF2B5EF4-FFF2-40B4-BE49-F238E27FC236}">
                <a16:creationId xmlns:a16="http://schemas.microsoft.com/office/drawing/2014/main" id="{42DF89A3-8252-4562-8E01-0AA46F77E0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442" t="69624" r="45320" b="19548"/>
          <a:stretch/>
        </p:blipFill>
        <p:spPr>
          <a:xfrm>
            <a:off x="20878" y="3159920"/>
            <a:ext cx="564910" cy="497491"/>
          </a:xfrm>
          <a:prstGeom prst="rect">
            <a:avLst/>
          </a:prstGeom>
        </p:spPr>
      </p:pic>
      <p:grpSp>
        <p:nvGrpSpPr>
          <p:cNvPr id="279" name="Group 278">
            <a:extLst>
              <a:ext uri="{FF2B5EF4-FFF2-40B4-BE49-F238E27FC236}">
                <a16:creationId xmlns:a16="http://schemas.microsoft.com/office/drawing/2014/main" id="{0C3E4DB2-62FF-4885-89AA-D6D2A6BAEE7B}"/>
              </a:ext>
            </a:extLst>
          </p:cNvPr>
          <p:cNvGrpSpPr/>
          <p:nvPr/>
        </p:nvGrpSpPr>
        <p:grpSpPr>
          <a:xfrm>
            <a:off x="102125" y="1694923"/>
            <a:ext cx="522734" cy="497360"/>
            <a:chOff x="7430" y="5493636"/>
            <a:chExt cx="522734" cy="497360"/>
          </a:xfrm>
        </p:grpSpPr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5B296303-2648-42F5-8355-C96FC0A63D78}"/>
                </a:ext>
              </a:extLst>
            </p:cNvPr>
            <p:cNvSpPr/>
            <p:nvPr/>
          </p:nvSpPr>
          <p:spPr>
            <a:xfrm>
              <a:off x="7430" y="5528009"/>
              <a:ext cx="465099" cy="462987"/>
            </a:xfrm>
            <a:prstGeom prst="ellips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281" name="Group 280">
              <a:extLst>
                <a:ext uri="{FF2B5EF4-FFF2-40B4-BE49-F238E27FC236}">
                  <a16:creationId xmlns:a16="http://schemas.microsoft.com/office/drawing/2014/main" id="{57C858CC-C78E-4B99-9677-F1AF6A19AB95}"/>
                </a:ext>
              </a:extLst>
            </p:cNvPr>
            <p:cNvGrpSpPr/>
            <p:nvPr/>
          </p:nvGrpSpPr>
          <p:grpSpPr>
            <a:xfrm>
              <a:off x="15489" y="5493636"/>
              <a:ext cx="514675" cy="442819"/>
              <a:chOff x="4127519" y="5656284"/>
              <a:chExt cx="751212" cy="646332"/>
            </a:xfrm>
          </p:grpSpPr>
          <p:pic>
            <p:nvPicPr>
              <p:cNvPr id="282" name="Picture 2" descr="Work Boot Icon - Free Download, PNG and Vector">
                <a:extLst>
                  <a:ext uri="{FF2B5EF4-FFF2-40B4-BE49-F238E27FC236}">
                    <a16:creationId xmlns:a16="http://schemas.microsoft.com/office/drawing/2014/main" id="{58959E5F-E9B8-489C-9CB6-6AE4194B0B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7986" b="71876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0138"/>
              <a:stretch/>
            </p:blipFill>
            <p:spPr bwMode="auto">
              <a:xfrm>
                <a:off x="4127519" y="5656284"/>
                <a:ext cx="751212" cy="64633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3" name="Isosceles Triangle 282">
                <a:extLst>
                  <a:ext uri="{FF2B5EF4-FFF2-40B4-BE49-F238E27FC236}">
                    <a16:creationId xmlns:a16="http://schemas.microsoft.com/office/drawing/2014/main" id="{09B6E0AC-1883-4F3D-AEF4-63257AE71901}"/>
                  </a:ext>
                </a:extLst>
              </p:cNvPr>
              <p:cNvSpPr/>
              <p:nvPr/>
            </p:nvSpPr>
            <p:spPr>
              <a:xfrm flipH="1">
                <a:off x="4351649" y="5895975"/>
                <a:ext cx="70332" cy="66675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pic>
        <p:nvPicPr>
          <p:cNvPr id="284" name="Picture 283">
            <a:extLst>
              <a:ext uri="{FF2B5EF4-FFF2-40B4-BE49-F238E27FC236}">
                <a16:creationId xmlns:a16="http://schemas.microsoft.com/office/drawing/2014/main" id="{E40E71EA-B89A-44BC-8F1C-79CAFA61FF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034" t="58285" r="45765" b="30887"/>
          <a:stretch/>
        </p:blipFill>
        <p:spPr>
          <a:xfrm>
            <a:off x="56407" y="2219356"/>
            <a:ext cx="493852" cy="497491"/>
          </a:xfrm>
          <a:prstGeom prst="rect">
            <a:avLst/>
          </a:prstGeom>
        </p:spPr>
      </p:pic>
      <p:pic>
        <p:nvPicPr>
          <p:cNvPr id="1032" name="Picture 8" descr="NO PETS DOGS ALLOWED SIGN Vinyl Decal / Sticker ** 5 Sizes **  ">
            <a:extLst>
              <a:ext uri="{FF2B5EF4-FFF2-40B4-BE49-F238E27FC236}">
                <a16:creationId xmlns:a16="http://schemas.microsoft.com/office/drawing/2014/main" id="{37FD6D95-D104-4FAB-BBEA-166DA1EDB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" y="4243230"/>
            <a:ext cx="506526" cy="506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o Littering Sign | The Sign Shed">
            <a:extLst>
              <a:ext uri="{FF2B5EF4-FFF2-40B4-BE49-F238E27FC236}">
                <a16:creationId xmlns:a16="http://schemas.microsoft.com/office/drawing/2014/main" id="{A5E8DE2E-08A7-4229-81DE-F482270F1F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77" t="4667" r="16316" b="31474"/>
          <a:stretch/>
        </p:blipFill>
        <p:spPr bwMode="auto">
          <a:xfrm>
            <a:off x="51528" y="3744276"/>
            <a:ext cx="527262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22C71B3D-F37F-40D9-815E-79B657EF1538}"/>
              </a:ext>
            </a:extLst>
          </p:cNvPr>
          <p:cNvSpPr txBox="1"/>
          <p:nvPr/>
        </p:nvSpPr>
        <p:spPr>
          <a:xfrm>
            <a:off x="12031" y="206977"/>
            <a:ext cx="683595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2400" b="1" dirty="0">
                <a:solidFill>
                  <a:prstClr val="black"/>
                </a:solidFill>
                <a:latin typeface="Calibri" panose="020F0502020204030204"/>
              </a:rPr>
              <a:t>Trillium Yard Safety Rules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C7B195-8FDE-476B-8C96-74B1FD4E5B3F}"/>
              </a:ext>
            </a:extLst>
          </p:cNvPr>
          <p:cNvSpPr/>
          <p:nvPr/>
        </p:nvSpPr>
        <p:spPr>
          <a:xfrm>
            <a:off x="297387" y="5532816"/>
            <a:ext cx="6444000" cy="27315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CA" sz="1400"/>
              <a:t>Speed limit is 20 km/h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/>
              <a:t>No idling (no more than 5 minutes in a 60-minute period)</a:t>
            </a:r>
            <a:endParaRPr lang="en-US" sz="1400">
              <a:cs typeface="Calibri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/>
              <a:t>Tandems must be locked to rear; complete at Main Gate </a:t>
            </a:r>
            <a:r>
              <a:rPr lang="en-CA" sz="1400"/>
              <a:t>be</a:t>
            </a:r>
            <a:r>
              <a:rPr lang="en-US" sz="1400"/>
              <a:t>fore entering the yard</a:t>
            </a:r>
            <a:endParaRPr lang="en-US" sz="1400">
              <a:cs typeface="Calibri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/>
              <a:t>Vehicles and trailers must have brakes applied and all stabilizers in the correct position while parked and before loading and unloading</a:t>
            </a:r>
            <a:endParaRPr lang="en-US" sz="1400">
              <a:cs typeface="Calibri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/>
              <a:t>Dock Locks and Jack Stands operated by Trillium</a:t>
            </a:r>
            <a:endParaRPr lang="en-US" sz="1400">
              <a:cs typeface="Calibri" panose="020F0502020204030204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/>
              <a:t>Wheel Chocks must be used while parked in Docking Lane</a:t>
            </a:r>
            <a:endParaRPr lang="en-CA" sz="140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/>
              <a:t>Vehicles must never be left unattended without ensuring both the vehicle and the trailer are securely braked, engine is off, and key to the vehicle has been removed.</a:t>
            </a:r>
            <a:r>
              <a:rPr lang="en-CA" sz="1400"/>
              <a:t> </a:t>
            </a:r>
            <a:r>
              <a:rPr lang="en-US" sz="1400"/>
              <a:t>Where appropriate, trailer landing gear should be lowered to the ground</a:t>
            </a:r>
            <a:endParaRPr lang="en-US" sz="1400">
              <a:cs typeface="Calibri"/>
            </a:endParaRP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400"/>
              <a:t>Report any leaks or damage to Trillium Security immediately</a:t>
            </a:r>
            <a:endParaRPr lang="en-US" sz="1400"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959358-1448-4E07-8606-C1E810507DAA}"/>
              </a:ext>
            </a:extLst>
          </p:cNvPr>
          <p:cNvSpPr/>
          <p:nvPr/>
        </p:nvSpPr>
        <p:spPr>
          <a:xfrm>
            <a:off x="54643" y="5133765"/>
            <a:ext cx="1932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b="1"/>
              <a:t>Vehicle Standards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E4E530A-188B-410C-BAFE-E1255E3DF7F3}"/>
              </a:ext>
            </a:extLst>
          </p:cNvPr>
          <p:cNvCxnSpPr>
            <a:cxnSpLocks/>
          </p:cNvCxnSpPr>
          <p:nvPr/>
        </p:nvCxnSpPr>
        <p:spPr>
          <a:xfrm>
            <a:off x="232003" y="966126"/>
            <a:ext cx="64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666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BD45B6D-250F-490B-9CA1-7DADB0A67DD5}"/>
              </a:ext>
            </a:extLst>
          </p:cNvPr>
          <p:cNvSpPr/>
          <p:nvPr/>
        </p:nvSpPr>
        <p:spPr>
          <a:xfrm>
            <a:off x="571500" y="6053602"/>
            <a:ext cx="5715000" cy="64633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AB276D3-49E1-419E-BC98-587D5979EEEE}"/>
              </a:ext>
            </a:extLst>
          </p:cNvPr>
          <p:cNvSpPr/>
          <p:nvPr/>
        </p:nvSpPr>
        <p:spPr>
          <a:xfrm>
            <a:off x="571500" y="6822194"/>
            <a:ext cx="5715000" cy="64633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9A13F57-0BCA-4515-874C-4B87AABC45D7}"/>
              </a:ext>
            </a:extLst>
          </p:cNvPr>
          <p:cNvSpPr/>
          <p:nvPr/>
        </p:nvSpPr>
        <p:spPr>
          <a:xfrm>
            <a:off x="571500" y="7590786"/>
            <a:ext cx="5715000" cy="64633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FA04A0C-C2A2-482B-93CD-85606BBE551C}"/>
              </a:ext>
            </a:extLst>
          </p:cNvPr>
          <p:cNvSpPr/>
          <p:nvPr/>
        </p:nvSpPr>
        <p:spPr>
          <a:xfrm>
            <a:off x="571500" y="8359378"/>
            <a:ext cx="5715000" cy="64633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4ADE86C-9A4D-4A1D-849E-D84B9E8BEDD4}"/>
              </a:ext>
            </a:extLst>
          </p:cNvPr>
          <p:cNvSpPr/>
          <p:nvPr/>
        </p:nvSpPr>
        <p:spPr>
          <a:xfrm>
            <a:off x="821871" y="7700416"/>
            <a:ext cx="5261428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CA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Do not operate lift tables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C8B4AA-B2FE-4FA0-AA62-052C24F6A490}"/>
              </a:ext>
            </a:extLst>
          </p:cNvPr>
          <p:cNvSpPr txBox="1"/>
          <p:nvPr/>
        </p:nvSpPr>
        <p:spPr>
          <a:xfrm>
            <a:off x="14058" y="357091"/>
            <a:ext cx="687705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2400" b="1" dirty="0">
                <a:solidFill>
                  <a:prstClr val="black"/>
                </a:solidFill>
                <a:latin typeface="Calibri" panose="020F0502020204030204"/>
              </a:rPr>
              <a:t>Trillium Caledon Agent Pickups: Dock Lift Table Safety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54AD70-FA72-4980-A490-520F1F5A04DB}"/>
              </a:ext>
            </a:extLst>
          </p:cNvPr>
          <p:cNvSpPr/>
          <p:nvPr/>
        </p:nvSpPr>
        <p:spPr>
          <a:xfrm>
            <a:off x="821870" y="6195041"/>
            <a:ext cx="5261429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CA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Reverse vehicle towards dock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20748D-3717-4CA1-9631-971925BA240D}"/>
              </a:ext>
            </a:extLst>
          </p:cNvPr>
          <p:cNvSpPr/>
          <p:nvPr/>
        </p:nvSpPr>
        <p:spPr>
          <a:xfrm>
            <a:off x="821870" y="6944592"/>
            <a:ext cx="5261429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CA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 Do not back up past pylons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DDF867-83EC-4D3F-A52A-4D8698E90697}"/>
              </a:ext>
            </a:extLst>
          </p:cNvPr>
          <p:cNvSpPr/>
          <p:nvPr/>
        </p:nvSpPr>
        <p:spPr>
          <a:xfrm>
            <a:off x="858667" y="8478580"/>
            <a:ext cx="4598976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CA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Do not ride lift tables 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E61A3B3-1D98-4F68-8415-D0FCF10044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6" r="14723" b="23456"/>
          <a:stretch/>
        </p:blipFill>
        <p:spPr>
          <a:xfrm>
            <a:off x="1371974" y="1001728"/>
            <a:ext cx="4114052" cy="481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93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289</Words>
  <Application>Microsoft Office PowerPoint</Application>
  <PresentationFormat>Letter Paper (8.5x11 in)</PresentationFormat>
  <Paragraphs>65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Kidd, Musonda</dc:creator>
  <cp:lastModifiedBy>Kidd, Musonda</cp:lastModifiedBy>
  <cp:revision>3</cp:revision>
  <cp:lastPrinted>2021-04-20T03:23:34Z</cp:lastPrinted>
  <dcterms:created xsi:type="dcterms:W3CDTF">2020-12-09T03:21:55Z</dcterms:created>
  <dcterms:modified xsi:type="dcterms:W3CDTF">2024-08-15T19:07:27Z</dcterms:modified>
</cp:coreProperties>
</file>